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  <p:sldMasterId id="2147483944" r:id="rId2"/>
  </p:sldMasterIdLst>
  <p:notesMasterIdLst>
    <p:notesMasterId r:id="rId17"/>
  </p:notesMasterIdLst>
  <p:sldIdLst>
    <p:sldId id="257" r:id="rId3"/>
    <p:sldId id="4884" r:id="rId4"/>
    <p:sldId id="4863" r:id="rId5"/>
    <p:sldId id="1951" r:id="rId6"/>
    <p:sldId id="4885" r:id="rId7"/>
    <p:sldId id="4887" r:id="rId8"/>
    <p:sldId id="4904" r:id="rId9"/>
    <p:sldId id="4905" r:id="rId10"/>
    <p:sldId id="4892" r:id="rId11"/>
    <p:sldId id="4886" r:id="rId12"/>
    <p:sldId id="4893" r:id="rId13"/>
    <p:sldId id="4906" r:id="rId14"/>
    <p:sldId id="4903" r:id="rId15"/>
    <p:sldId id="490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99"/>
    <a:srgbClr val="FFFFFF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8" d="100"/>
          <a:sy n="58" d="100"/>
        </p:scale>
        <p:origin x="114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24EA75-34CD-4D6C-B5B3-524F49E5647E}" type="datetimeFigureOut">
              <a:rPr lang="en-IN" smtClean="0"/>
              <a:t>22-12-2023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6C3-3884-471C-9DB9-2E0146B30CF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9138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 – divider white (triang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riangle pattern">
            <a:extLst>
              <a:ext uri="{FF2B5EF4-FFF2-40B4-BE49-F238E27FC236}">
                <a16:creationId xmlns:a16="http://schemas.microsoft.com/office/drawing/2014/main" id="{243244D2-B309-D68E-78A0-39773A1636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" y="0"/>
            <a:ext cx="12193200" cy="6858675"/>
          </a:xfrm>
          <a:prstGeom prst="rect">
            <a:avLst/>
          </a:prstGeom>
        </p:spPr>
      </p:pic>
      <p:grpSp>
        <p:nvGrpSpPr>
          <p:cNvPr id="1278" name="cornerstone + logo">
            <a:extLst>
              <a:ext uri="{FF2B5EF4-FFF2-40B4-BE49-F238E27FC236}">
                <a16:creationId xmlns:a16="http://schemas.microsoft.com/office/drawing/2014/main" id="{25148107-19B3-E575-960A-AA6EC3A2E5E0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9261600" y="4805452"/>
            <a:ext cx="2930400" cy="2052548"/>
            <a:chOff x="9261600" y="4805452"/>
            <a:chExt cx="2930400" cy="2052548"/>
          </a:xfrm>
        </p:grpSpPr>
        <p:sp>
          <p:nvSpPr>
            <p:cNvPr id="1279" name="cornerstone">
              <a:extLst>
                <a:ext uri="{FF2B5EF4-FFF2-40B4-BE49-F238E27FC236}">
                  <a16:creationId xmlns:a16="http://schemas.microsoft.com/office/drawing/2014/main" id="{679DE6C3-F80A-9E69-4DBE-763239938AF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9261600" y="4805452"/>
              <a:ext cx="2930400" cy="2052548"/>
            </a:xfrm>
            <a:custGeom>
              <a:avLst/>
              <a:gdLst>
                <a:gd name="connsiteX0" fmla="*/ 2928169 w 2928169"/>
                <a:gd name="connsiteY0" fmla="*/ 0 h 2050985"/>
                <a:gd name="connsiteX1" fmla="*/ 0 w 2928169"/>
                <a:gd name="connsiteY1" fmla="*/ 2050986 h 2050985"/>
                <a:gd name="connsiteX2" fmla="*/ 2928169 w 2928169"/>
                <a:gd name="connsiteY2" fmla="*/ 2050986 h 205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8169" h="2050985">
                  <a:moveTo>
                    <a:pt x="2928169" y="0"/>
                  </a:moveTo>
                  <a:lnTo>
                    <a:pt x="0" y="2050986"/>
                  </a:lnTo>
                  <a:lnTo>
                    <a:pt x="2928169" y="2050986"/>
                  </a:lnTo>
                  <a:close/>
                </a:path>
              </a:pathLst>
            </a:custGeom>
            <a:solidFill>
              <a:srgbClr val="E81A3B"/>
            </a:solidFill>
            <a:ln w="12644" cap="flat">
              <a:noFill/>
              <a:prstDash val="solid"/>
              <a:miter/>
            </a:ln>
          </p:spPr>
          <p:txBody>
            <a:bodyPr lIns="0" tIns="0" rIns="0" bIns="0" rtlCol="0" anchor="b" anchorCtr="0"/>
            <a:lstStyle/>
            <a:p>
              <a:pPr algn="r"/>
              <a:endParaRPr lang="nl-NL" sz="800" dirty="0">
                <a:noFill/>
                <a:latin typeface="Trebuchet MS" panose="020B0603020202020204" pitchFamily="34" charset="0"/>
              </a:endParaRPr>
            </a:p>
          </p:txBody>
        </p:sp>
        <p:grpSp>
          <p:nvGrpSpPr>
            <p:cNvPr id="1280" name="BDO logo">
              <a:extLst>
                <a:ext uri="{FF2B5EF4-FFF2-40B4-BE49-F238E27FC236}">
                  <a16:creationId xmlns:a16="http://schemas.microsoft.com/office/drawing/2014/main" id="{7BAF97A8-D8B7-E59E-482C-39FBA8F8503C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10863808" y="6124766"/>
              <a:ext cx="970457" cy="372942"/>
              <a:chOff x="10870156" y="6124766"/>
              <a:chExt cx="970457" cy="372942"/>
            </a:xfrm>
          </p:grpSpPr>
          <p:sp>
            <p:nvSpPr>
              <p:cNvPr id="1281" name="Vrije vorm: vorm 1280">
                <a:extLst>
                  <a:ext uri="{FF2B5EF4-FFF2-40B4-BE49-F238E27FC236}">
                    <a16:creationId xmlns:a16="http://schemas.microsoft.com/office/drawing/2014/main" id="{6DF13538-B822-A1E2-0E92-1434BE74ECE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0985596" y="6128572"/>
                <a:ext cx="242296" cy="279085"/>
              </a:xfrm>
              <a:custGeom>
                <a:avLst/>
                <a:gdLst>
                  <a:gd name="connsiteX0" fmla="*/ 68451 w 242112"/>
                  <a:gd name="connsiteY0" fmla="*/ 150845 h 278873"/>
                  <a:gd name="connsiteX1" fmla="*/ 102676 w 242112"/>
                  <a:gd name="connsiteY1" fmla="*/ 150845 h 278873"/>
                  <a:gd name="connsiteX2" fmla="*/ 186338 w 242112"/>
                  <a:gd name="connsiteY2" fmla="*/ 195211 h 278873"/>
                  <a:gd name="connsiteX3" fmla="*/ 128028 w 242112"/>
                  <a:gd name="connsiteY3" fmla="*/ 235775 h 278873"/>
                  <a:gd name="connsiteX4" fmla="*/ 73521 w 242112"/>
                  <a:gd name="connsiteY4" fmla="*/ 235775 h 278873"/>
                  <a:gd name="connsiteX5" fmla="*/ 11409 w 242112"/>
                  <a:gd name="connsiteY5" fmla="*/ 278873 h 278873"/>
                  <a:gd name="connsiteX6" fmla="*/ 11409 w 242112"/>
                  <a:gd name="connsiteY6" fmla="*/ 278873 h 278873"/>
                  <a:gd name="connsiteX7" fmla="*/ 126761 w 242112"/>
                  <a:gd name="connsiteY7" fmla="*/ 278873 h 278873"/>
                  <a:gd name="connsiteX8" fmla="*/ 242113 w 242112"/>
                  <a:gd name="connsiteY8" fmla="*/ 196479 h 278873"/>
                  <a:gd name="connsiteX9" fmla="*/ 163521 w 242112"/>
                  <a:gd name="connsiteY9" fmla="*/ 126761 h 278873"/>
                  <a:gd name="connsiteX10" fmla="*/ 219296 w 242112"/>
                  <a:gd name="connsiteY10" fmla="*/ 65915 h 278873"/>
                  <a:gd name="connsiteX11" fmla="*/ 143239 w 242112"/>
                  <a:gd name="connsiteY11" fmla="*/ 0 h 278873"/>
                  <a:gd name="connsiteX12" fmla="*/ 25352 w 242112"/>
                  <a:gd name="connsiteY12" fmla="*/ 0 h 278873"/>
                  <a:gd name="connsiteX13" fmla="*/ 0 w 242112"/>
                  <a:gd name="connsiteY13" fmla="*/ 0 h 278873"/>
                  <a:gd name="connsiteX14" fmla="*/ 10141 w 242112"/>
                  <a:gd name="connsiteY14" fmla="*/ 22817 h 278873"/>
                  <a:gd name="connsiteX15" fmla="*/ 10141 w 242112"/>
                  <a:gd name="connsiteY15" fmla="*/ 259859 h 278873"/>
                  <a:gd name="connsiteX16" fmla="*/ 67183 w 242112"/>
                  <a:gd name="connsiteY16" fmla="*/ 220563 h 278873"/>
                  <a:gd name="connsiteX17" fmla="*/ 67183 w 242112"/>
                  <a:gd name="connsiteY17" fmla="*/ 150845 h 278873"/>
                  <a:gd name="connsiteX18" fmla="*/ 68451 w 242112"/>
                  <a:gd name="connsiteY18" fmla="*/ 43099 h 278873"/>
                  <a:gd name="connsiteX19" fmla="*/ 128028 w 242112"/>
                  <a:gd name="connsiteY19" fmla="*/ 43099 h 278873"/>
                  <a:gd name="connsiteX20" fmla="*/ 164789 w 242112"/>
                  <a:gd name="connsiteY20" fmla="*/ 74789 h 278873"/>
                  <a:gd name="connsiteX21" fmla="*/ 114085 w 242112"/>
                  <a:gd name="connsiteY21" fmla="*/ 114085 h 278873"/>
                  <a:gd name="connsiteX22" fmla="*/ 69718 w 242112"/>
                  <a:gd name="connsiteY22" fmla="*/ 114085 h 278873"/>
                  <a:gd name="connsiteX23" fmla="*/ 69718 w 242112"/>
                  <a:gd name="connsiteY23" fmla="*/ 43099 h 278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2112" h="278873">
                    <a:moveTo>
                      <a:pt x="68451" y="150845"/>
                    </a:moveTo>
                    <a:lnTo>
                      <a:pt x="102676" y="150845"/>
                    </a:lnTo>
                    <a:cubicBezTo>
                      <a:pt x="158451" y="150845"/>
                      <a:pt x="186338" y="163521"/>
                      <a:pt x="186338" y="195211"/>
                    </a:cubicBezTo>
                    <a:cubicBezTo>
                      <a:pt x="186338" y="224366"/>
                      <a:pt x="163521" y="235775"/>
                      <a:pt x="128028" y="235775"/>
                    </a:cubicBezTo>
                    <a:cubicBezTo>
                      <a:pt x="119155" y="235775"/>
                      <a:pt x="86197" y="235775"/>
                      <a:pt x="73521" y="235775"/>
                    </a:cubicBezTo>
                    <a:lnTo>
                      <a:pt x="11409" y="278873"/>
                    </a:lnTo>
                    <a:lnTo>
                      <a:pt x="11409" y="278873"/>
                    </a:lnTo>
                    <a:lnTo>
                      <a:pt x="126761" y="278873"/>
                    </a:lnTo>
                    <a:cubicBezTo>
                      <a:pt x="196479" y="278873"/>
                      <a:pt x="242113" y="253521"/>
                      <a:pt x="242113" y="196479"/>
                    </a:cubicBezTo>
                    <a:cubicBezTo>
                      <a:pt x="242113" y="145775"/>
                      <a:pt x="200282" y="126761"/>
                      <a:pt x="163521" y="126761"/>
                    </a:cubicBezTo>
                    <a:cubicBezTo>
                      <a:pt x="188873" y="126761"/>
                      <a:pt x="219296" y="103944"/>
                      <a:pt x="219296" y="65915"/>
                    </a:cubicBezTo>
                    <a:cubicBezTo>
                      <a:pt x="219296" y="27887"/>
                      <a:pt x="183803" y="0"/>
                      <a:pt x="143239" y="0"/>
                    </a:cubicBezTo>
                    <a:lnTo>
                      <a:pt x="25352" y="0"/>
                    </a:lnTo>
                    <a:lnTo>
                      <a:pt x="0" y="0"/>
                    </a:lnTo>
                    <a:lnTo>
                      <a:pt x="10141" y="22817"/>
                    </a:lnTo>
                    <a:lnTo>
                      <a:pt x="10141" y="259859"/>
                    </a:lnTo>
                    <a:lnTo>
                      <a:pt x="67183" y="220563"/>
                    </a:lnTo>
                    <a:lnTo>
                      <a:pt x="67183" y="150845"/>
                    </a:lnTo>
                    <a:close/>
                    <a:moveTo>
                      <a:pt x="68451" y="43099"/>
                    </a:moveTo>
                    <a:lnTo>
                      <a:pt x="128028" y="43099"/>
                    </a:lnTo>
                    <a:cubicBezTo>
                      <a:pt x="144507" y="43099"/>
                      <a:pt x="164789" y="46901"/>
                      <a:pt x="164789" y="74789"/>
                    </a:cubicBezTo>
                    <a:cubicBezTo>
                      <a:pt x="164789" y="102676"/>
                      <a:pt x="135634" y="114085"/>
                      <a:pt x="114085" y="114085"/>
                    </a:cubicBezTo>
                    <a:lnTo>
                      <a:pt x="69718" y="114085"/>
                    </a:lnTo>
                    <a:lnTo>
                      <a:pt x="69718" y="43099"/>
                    </a:lnTo>
                    <a:close/>
                  </a:path>
                </a:pathLst>
              </a:custGeom>
              <a:solidFill>
                <a:schemeClr val="bg1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1282" name="Vrije vorm: vorm 1281">
                <a:extLst>
                  <a:ext uri="{FF2B5EF4-FFF2-40B4-BE49-F238E27FC236}">
                    <a16:creationId xmlns:a16="http://schemas.microsoft.com/office/drawing/2014/main" id="{A4B16CCE-44D4-86E8-C427-89064115604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1255802" y="6126035"/>
                <a:ext cx="261325" cy="281622"/>
              </a:xfrm>
              <a:custGeom>
                <a:avLst/>
                <a:gdLst>
                  <a:gd name="connsiteX0" fmla="*/ 67183 w 261126"/>
                  <a:gd name="connsiteY0" fmla="*/ 45634 h 281408"/>
                  <a:gd name="connsiteX1" fmla="*/ 105211 w 261126"/>
                  <a:gd name="connsiteY1" fmla="*/ 45634 h 281408"/>
                  <a:gd name="connsiteX2" fmla="*/ 202817 w 261126"/>
                  <a:gd name="connsiteY2" fmla="*/ 141972 h 281408"/>
                  <a:gd name="connsiteX3" fmla="*/ 105211 w 261126"/>
                  <a:gd name="connsiteY3" fmla="*/ 238310 h 281408"/>
                  <a:gd name="connsiteX4" fmla="*/ 72253 w 261126"/>
                  <a:gd name="connsiteY4" fmla="*/ 238310 h 281408"/>
                  <a:gd name="connsiteX5" fmla="*/ 10141 w 261126"/>
                  <a:gd name="connsiteY5" fmla="*/ 281408 h 281408"/>
                  <a:gd name="connsiteX6" fmla="*/ 10141 w 261126"/>
                  <a:gd name="connsiteY6" fmla="*/ 281408 h 281408"/>
                  <a:gd name="connsiteX7" fmla="*/ 121690 w 261126"/>
                  <a:gd name="connsiteY7" fmla="*/ 281408 h 281408"/>
                  <a:gd name="connsiteX8" fmla="*/ 261127 w 261126"/>
                  <a:gd name="connsiteY8" fmla="*/ 140704 h 281408"/>
                  <a:gd name="connsiteX9" fmla="*/ 121690 w 261126"/>
                  <a:gd name="connsiteY9" fmla="*/ 0 h 281408"/>
                  <a:gd name="connsiteX10" fmla="*/ 0 w 261126"/>
                  <a:gd name="connsiteY10" fmla="*/ 0 h 281408"/>
                  <a:gd name="connsiteX11" fmla="*/ 10141 w 261126"/>
                  <a:gd name="connsiteY11" fmla="*/ 22817 h 281408"/>
                  <a:gd name="connsiteX12" fmla="*/ 10141 w 261126"/>
                  <a:gd name="connsiteY12" fmla="*/ 259859 h 281408"/>
                  <a:gd name="connsiteX13" fmla="*/ 67183 w 261126"/>
                  <a:gd name="connsiteY13" fmla="*/ 220563 h 281408"/>
                  <a:gd name="connsiteX14" fmla="*/ 67183 w 261126"/>
                  <a:gd name="connsiteY14" fmla="*/ 45634 h 28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1126" h="281408">
                    <a:moveTo>
                      <a:pt x="67183" y="45634"/>
                    </a:moveTo>
                    <a:lnTo>
                      <a:pt x="105211" y="45634"/>
                    </a:lnTo>
                    <a:cubicBezTo>
                      <a:pt x="121690" y="45634"/>
                      <a:pt x="202817" y="49437"/>
                      <a:pt x="202817" y="141972"/>
                    </a:cubicBezTo>
                    <a:cubicBezTo>
                      <a:pt x="202817" y="248451"/>
                      <a:pt x="105211" y="238310"/>
                      <a:pt x="105211" y="238310"/>
                    </a:cubicBezTo>
                    <a:lnTo>
                      <a:pt x="72253" y="238310"/>
                    </a:lnTo>
                    <a:lnTo>
                      <a:pt x="10141" y="281408"/>
                    </a:lnTo>
                    <a:lnTo>
                      <a:pt x="10141" y="281408"/>
                    </a:lnTo>
                    <a:lnTo>
                      <a:pt x="121690" y="281408"/>
                    </a:lnTo>
                    <a:cubicBezTo>
                      <a:pt x="191409" y="281408"/>
                      <a:pt x="261127" y="238310"/>
                      <a:pt x="261127" y="140704"/>
                    </a:cubicBezTo>
                    <a:cubicBezTo>
                      <a:pt x="261127" y="54507"/>
                      <a:pt x="199014" y="0"/>
                      <a:pt x="121690" y="0"/>
                    </a:cubicBezTo>
                    <a:lnTo>
                      <a:pt x="0" y="0"/>
                    </a:lnTo>
                    <a:lnTo>
                      <a:pt x="10141" y="22817"/>
                    </a:lnTo>
                    <a:lnTo>
                      <a:pt x="10141" y="259859"/>
                    </a:lnTo>
                    <a:lnTo>
                      <a:pt x="67183" y="220563"/>
                    </a:lnTo>
                    <a:lnTo>
                      <a:pt x="67183" y="45634"/>
                    </a:lnTo>
                    <a:close/>
                  </a:path>
                </a:pathLst>
              </a:custGeom>
              <a:solidFill>
                <a:schemeClr val="bg1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1283" name="Vrije vorm: vorm 1282">
                <a:extLst>
                  <a:ext uri="{FF2B5EF4-FFF2-40B4-BE49-F238E27FC236}">
                    <a16:creationId xmlns:a16="http://schemas.microsoft.com/office/drawing/2014/main" id="{D57641A9-26DE-5197-2228-4F73DA49332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1543768" y="6124766"/>
                <a:ext cx="296845" cy="286696"/>
              </a:xfrm>
              <a:custGeom>
                <a:avLst/>
                <a:gdLst>
                  <a:gd name="connsiteX0" fmla="*/ 0 w 296619"/>
                  <a:gd name="connsiteY0" fmla="*/ 143239 h 286478"/>
                  <a:gd name="connsiteX1" fmla="*/ 148310 w 296619"/>
                  <a:gd name="connsiteY1" fmla="*/ 286479 h 286478"/>
                  <a:gd name="connsiteX2" fmla="*/ 296620 w 296619"/>
                  <a:gd name="connsiteY2" fmla="*/ 143239 h 286478"/>
                  <a:gd name="connsiteX3" fmla="*/ 148310 w 296619"/>
                  <a:gd name="connsiteY3" fmla="*/ 0 h 286478"/>
                  <a:gd name="connsiteX4" fmla="*/ 0 w 296619"/>
                  <a:gd name="connsiteY4" fmla="*/ 143239 h 286478"/>
                  <a:gd name="connsiteX5" fmla="*/ 58310 w 296619"/>
                  <a:gd name="connsiteY5" fmla="*/ 143239 h 286478"/>
                  <a:gd name="connsiteX6" fmla="*/ 148310 w 296619"/>
                  <a:gd name="connsiteY6" fmla="*/ 41831 h 286478"/>
                  <a:gd name="connsiteX7" fmla="*/ 238310 w 296619"/>
                  <a:gd name="connsiteY7" fmla="*/ 143239 h 286478"/>
                  <a:gd name="connsiteX8" fmla="*/ 148310 w 296619"/>
                  <a:gd name="connsiteY8" fmla="*/ 244648 h 286478"/>
                  <a:gd name="connsiteX9" fmla="*/ 58310 w 296619"/>
                  <a:gd name="connsiteY9" fmla="*/ 143239 h 286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619" h="286478">
                    <a:moveTo>
                      <a:pt x="0" y="143239"/>
                    </a:moveTo>
                    <a:cubicBezTo>
                      <a:pt x="0" y="254789"/>
                      <a:pt x="90000" y="286479"/>
                      <a:pt x="148310" y="286479"/>
                    </a:cubicBezTo>
                    <a:cubicBezTo>
                      <a:pt x="206620" y="286479"/>
                      <a:pt x="296620" y="254789"/>
                      <a:pt x="296620" y="143239"/>
                    </a:cubicBezTo>
                    <a:cubicBezTo>
                      <a:pt x="296620" y="31690"/>
                      <a:pt x="206620" y="0"/>
                      <a:pt x="148310" y="0"/>
                    </a:cubicBezTo>
                    <a:cubicBezTo>
                      <a:pt x="90000" y="0"/>
                      <a:pt x="0" y="31690"/>
                      <a:pt x="0" y="143239"/>
                    </a:cubicBezTo>
                    <a:close/>
                    <a:moveTo>
                      <a:pt x="58310" y="143239"/>
                    </a:moveTo>
                    <a:cubicBezTo>
                      <a:pt x="58310" y="63380"/>
                      <a:pt x="112817" y="41831"/>
                      <a:pt x="148310" y="41831"/>
                    </a:cubicBezTo>
                    <a:cubicBezTo>
                      <a:pt x="183803" y="41831"/>
                      <a:pt x="238310" y="64648"/>
                      <a:pt x="238310" y="143239"/>
                    </a:cubicBezTo>
                    <a:cubicBezTo>
                      <a:pt x="238310" y="223099"/>
                      <a:pt x="183803" y="244648"/>
                      <a:pt x="148310" y="244648"/>
                    </a:cubicBezTo>
                    <a:cubicBezTo>
                      <a:pt x="112817" y="244648"/>
                      <a:pt x="58310" y="223099"/>
                      <a:pt x="58310" y="14323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1284" name="Vrije vorm: vorm 1283">
                <a:extLst>
                  <a:ext uri="{FF2B5EF4-FFF2-40B4-BE49-F238E27FC236}">
                    <a16:creationId xmlns:a16="http://schemas.microsoft.com/office/drawing/2014/main" id="{E9AE0A1A-D226-779D-EB5A-06877EE9C3A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 userDrawn="1"/>
            </p:nvSpPr>
            <p:spPr>
              <a:xfrm>
                <a:off x="10870156" y="6128572"/>
                <a:ext cx="55817" cy="348857"/>
              </a:xfrm>
              <a:custGeom>
                <a:avLst/>
                <a:gdLst>
                  <a:gd name="connsiteX0" fmla="*/ 0 w 55774"/>
                  <a:gd name="connsiteY0" fmla="*/ 0 h 348591"/>
                  <a:gd name="connsiteX1" fmla="*/ 0 w 55774"/>
                  <a:gd name="connsiteY1" fmla="*/ 348592 h 348591"/>
                  <a:gd name="connsiteX2" fmla="*/ 55775 w 55774"/>
                  <a:gd name="connsiteY2" fmla="*/ 310563 h 348591"/>
                  <a:gd name="connsiteX3" fmla="*/ 55775 w 55774"/>
                  <a:gd name="connsiteY3" fmla="*/ 0 h 348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774" h="348591">
                    <a:moveTo>
                      <a:pt x="0" y="0"/>
                    </a:moveTo>
                    <a:lnTo>
                      <a:pt x="0" y="348592"/>
                    </a:lnTo>
                    <a:lnTo>
                      <a:pt x="55775" y="310563"/>
                    </a:lnTo>
                    <a:lnTo>
                      <a:pt x="55775" y="0"/>
                    </a:lnTo>
                    <a:close/>
                  </a:path>
                </a:pathLst>
              </a:custGeom>
              <a:solidFill>
                <a:schemeClr val="bg1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1285" name="Vrije vorm: vorm 1284">
                <a:extLst>
                  <a:ext uri="{FF2B5EF4-FFF2-40B4-BE49-F238E27FC236}">
                    <a16:creationId xmlns:a16="http://schemas.microsoft.com/office/drawing/2014/main" id="{9519EAEC-B93C-640F-331F-49EF042F6BD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 userDrawn="1"/>
            </p:nvSpPr>
            <p:spPr>
              <a:xfrm>
                <a:off x="10870156" y="6452040"/>
                <a:ext cx="967902" cy="45668"/>
              </a:xfrm>
              <a:custGeom>
                <a:avLst/>
                <a:gdLst>
                  <a:gd name="connsiteX0" fmla="*/ 65915 w 967183"/>
                  <a:gd name="connsiteY0" fmla="*/ 0 h 45633"/>
                  <a:gd name="connsiteX1" fmla="*/ 0 w 967183"/>
                  <a:gd name="connsiteY1" fmla="*/ 45634 h 45633"/>
                  <a:gd name="connsiteX2" fmla="*/ 967183 w 967183"/>
                  <a:gd name="connsiteY2" fmla="*/ 45634 h 45633"/>
                  <a:gd name="connsiteX3" fmla="*/ 967183 w 967183"/>
                  <a:gd name="connsiteY3" fmla="*/ 0 h 4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7183" h="45633">
                    <a:moveTo>
                      <a:pt x="65915" y="0"/>
                    </a:moveTo>
                    <a:lnTo>
                      <a:pt x="0" y="45634"/>
                    </a:lnTo>
                    <a:lnTo>
                      <a:pt x="967183" y="45634"/>
                    </a:lnTo>
                    <a:lnTo>
                      <a:pt x="967183" y="0"/>
                    </a:lnTo>
                    <a:close/>
                  </a:path>
                </a:pathLst>
              </a:custGeom>
              <a:solidFill>
                <a:schemeClr val="bg1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 dirty="0"/>
              </a:p>
            </p:txBody>
          </p:sp>
        </p:grpSp>
      </p:grpSp>
      <p:sp>
        <p:nvSpPr>
          <p:cNvPr id="4" name="title placeholder">
            <a:extLst>
              <a:ext uri="{FF2B5EF4-FFF2-40B4-BE49-F238E27FC236}">
                <a16:creationId xmlns:a16="http://schemas.microsoft.com/office/drawing/2014/main" id="{2B64D438-14FE-7656-81F1-42ECBD547B7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612000" y="2757602"/>
            <a:ext cx="10970400" cy="492443"/>
          </a:xfrm>
          <a:prstGeom prst="rect">
            <a:avLst/>
          </a:prstGeom>
        </p:spPr>
        <p:txBody>
          <a:bodyPr wrap="square" tIns="0" anchor="ctr" anchorCtr="0">
            <a:sp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3198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0801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 # placeholder">
            <a:extLst>
              <a:ext uri="{FF2B5EF4-FFF2-40B4-BE49-F238E27FC236}">
                <a16:creationId xmlns:a16="http://schemas.microsoft.com/office/drawing/2014/main" id="{561D4AB5-3140-7D94-140F-AD0D11CE50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ADADAD"/>
                </a:solidFill>
                <a:latin typeface="Trebuchet MS" panose="020B0603020202020204" pitchFamily="34" charset="0"/>
              </a:defRPr>
            </a:lvl1pPr>
          </a:lstStyle>
          <a:p>
            <a:fld id="{4694BEFD-964E-4197-A0C0-7534C13B6A9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66DE36F8-ADB1-0992-76AF-F3F4D3BCA4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ADADAD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>
            <a:extLst>
              <a:ext uri="{FF2B5EF4-FFF2-40B4-BE49-F238E27FC236}">
                <a16:creationId xmlns:a16="http://schemas.microsoft.com/office/drawing/2014/main" id="{3E94C006-82F4-A3A9-0DCF-649B69B7D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485776" y="1712913"/>
            <a:ext cx="11218862" cy="4411852"/>
          </a:xfrm>
        </p:spPr>
        <p:txBody>
          <a:bodyPr/>
          <a:lstStyle/>
          <a:p>
            <a:pPr lvl="0"/>
            <a:r>
              <a:rPr lang="en-US" dirty="0"/>
              <a:t>Default text</a:t>
            </a:r>
          </a:p>
          <a:p>
            <a:pPr lvl="1"/>
            <a:r>
              <a:rPr lang="en-US" dirty="0"/>
              <a:t>Bulleted list (list level_01)</a:t>
            </a:r>
          </a:p>
          <a:p>
            <a:pPr lvl="2"/>
            <a:r>
              <a:rPr lang="en-US" dirty="0"/>
              <a:t>Bulleted list (list level_02)</a:t>
            </a:r>
          </a:p>
          <a:p>
            <a:pPr lvl="3"/>
            <a:r>
              <a:rPr lang="en-US" dirty="0"/>
              <a:t>Bulleted list (list level_03)</a:t>
            </a:r>
          </a:p>
          <a:p>
            <a:pPr lvl="4"/>
            <a:r>
              <a:rPr lang="en-US" dirty="0"/>
              <a:t>Bulleted list (list level_04)</a:t>
            </a:r>
          </a:p>
          <a:p>
            <a:pPr lvl="5"/>
            <a:r>
              <a:rPr lang="en-US" dirty="0"/>
              <a:t>Heading_01</a:t>
            </a:r>
          </a:p>
          <a:p>
            <a:pPr lvl="6"/>
            <a:r>
              <a:rPr lang="en-US" dirty="0"/>
              <a:t>Heading_02</a:t>
            </a:r>
          </a:p>
          <a:p>
            <a:pPr lvl="7"/>
            <a:r>
              <a:rPr lang="en-US" dirty="0"/>
              <a:t>Numbered list (list level_01)</a:t>
            </a:r>
          </a:p>
          <a:p>
            <a:pPr lvl="8"/>
            <a:r>
              <a:rPr lang="en-US" dirty="0"/>
              <a:t>Numbered list (list level_02)</a:t>
            </a:r>
          </a:p>
        </p:txBody>
      </p:sp>
      <p:sp>
        <p:nvSpPr>
          <p:cNvPr id="5" name="subtitle placeholder">
            <a:extLst>
              <a:ext uri="{FF2B5EF4-FFF2-40B4-BE49-F238E27FC236}">
                <a16:creationId xmlns:a16="http://schemas.microsoft.com/office/drawing/2014/main" id="{C57F9CDE-9BE0-DEE2-EDB0-FA896BAF6F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2"/>
          </p:nvPr>
        </p:nvSpPr>
        <p:spPr>
          <a:xfrm>
            <a:off x="485777" y="953823"/>
            <a:ext cx="11221200" cy="360099"/>
          </a:xfrm>
          <a:prstGeom prst="rect">
            <a:avLst/>
          </a:prstGeom>
        </p:spPr>
        <p:txBody>
          <a:bodyPr tIns="57600"/>
          <a:lstStyle>
            <a:lvl1pPr marL="0" indent="0" algn="l">
              <a:buNone/>
              <a:defRPr sz="1799" b="0">
                <a:solidFill>
                  <a:schemeClr val="tx2"/>
                </a:solidFill>
              </a:defRPr>
            </a:lvl1pPr>
            <a:lvl2pPr marL="456971" indent="0" algn="ctr">
              <a:buNone/>
              <a:defRPr sz="1999"/>
            </a:lvl2pPr>
            <a:lvl3pPr marL="913943" indent="0" algn="ctr">
              <a:buNone/>
              <a:defRPr sz="1799"/>
            </a:lvl3pPr>
            <a:lvl4pPr marL="1370914" indent="0" algn="ctr">
              <a:buNone/>
              <a:defRPr sz="1599"/>
            </a:lvl4pPr>
            <a:lvl5pPr marL="1827886" indent="0" algn="ctr">
              <a:buNone/>
              <a:defRPr sz="1599"/>
            </a:lvl5pPr>
            <a:lvl6pPr marL="2284857" indent="0" algn="ctr">
              <a:buNone/>
              <a:defRPr sz="1599"/>
            </a:lvl6pPr>
            <a:lvl7pPr marL="2741828" indent="0" algn="ctr">
              <a:buNone/>
              <a:defRPr sz="1599"/>
            </a:lvl7pPr>
            <a:lvl8pPr marL="3198800" indent="0" algn="ctr">
              <a:buNone/>
              <a:defRPr sz="1599"/>
            </a:lvl8pPr>
            <a:lvl9pPr marL="3655771" indent="0" algn="ctr">
              <a:buNone/>
              <a:defRPr sz="1599"/>
            </a:lvl9pPr>
          </a:lstStyle>
          <a:p>
            <a:endParaRPr lang="nl-NL" dirty="0"/>
          </a:p>
        </p:txBody>
      </p:sp>
      <p:sp>
        <p:nvSpPr>
          <p:cNvPr id="11" name="title placeholder">
            <a:extLst>
              <a:ext uri="{FF2B5EF4-FFF2-40B4-BE49-F238E27FC236}">
                <a16:creationId xmlns:a16="http://schemas.microsoft.com/office/drawing/2014/main" id="{C628A276-E1AE-FD60-84CD-F7ED5A06E6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85775" y="593726"/>
            <a:ext cx="11217601" cy="3600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1171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L - cover B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cornerstone + logo">
            <a:extLst>
              <a:ext uri="{FF2B5EF4-FFF2-40B4-BE49-F238E27FC236}">
                <a16:creationId xmlns:a16="http://schemas.microsoft.com/office/drawing/2014/main" id="{39E3B161-F977-4055-B30A-2E6680D79DA1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0" y="-1"/>
            <a:ext cx="2930400" cy="2052548"/>
            <a:chOff x="0" y="-1"/>
            <a:chExt cx="2930400" cy="2052548"/>
          </a:xfrm>
        </p:grpSpPr>
        <p:sp>
          <p:nvSpPr>
            <p:cNvPr id="10" name="cornerstone">
              <a:extLst>
                <a:ext uri="{FF2B5EF4-FFF2-40B4-BE49-F238E27FC236}">
                  <a16:creationId xmlns:a16="http://schemas.microsoft.com/office/drawing/2014/main" id="{1802847A-834F-6700-5FD5-ED7182BBA3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0" y="-1"/>
              <a:ext cx="2930400" cy="2052548"/>
            </a:xfrm>
            <a:custGeom>
              <a:avLst/>
              <a:gdLst>
                <a:gd name="connsiteX0" fmla="*/ 0 w 2928169"/>
                <a:gd name="connsiteY0" fmla="*/ 0 h 2050985"/>
                <a:gd name="connsiteX1" fmla="*/ 0 w 2928169"/>
                <a:gd name="connsiteY1" fmla="*/ 2050986 h 2050985"/>
                <a:gd name="connsiteX2" fmla="*/ 2928169 w 2928169"/>
                <a:gd name="connsiteY2" fmla="*/ 0 h 205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28169" h="2050985">
                  <a:moveTo>
                    <a:pt x="0" y="0"/>
                  </a:moveTo>
                  <a:lnTo>
                    <a:pt x="0" y="2050986"/>
                  </a:lnTo>
                  <a:lnTo>
                    <a:pt x="2928169" y="0"/>
                  </a:lnTo>
                  <a:close/>
                </a:path>
              </a:pathLst>
            </a:custGeom>
            <a:solidFill>
              <a:schemeClr val="bg1"/>
            </a:solidFill>
            <a:ln w="12644" cap="flat">
              <a:noFill/>
              <a:prstDash val="solid"/>
              <a:miter/>
            </a:ln>
          </p:spPr>
          <p:txBody>
            <a:bodyPr lIns="0" tIns="0" rIns="0" bIns="0" rtlCol="0" anchor="t" anchorCtr="0"/>
            <a:lstStyle/>
            <a:p>
              <a:endParaRPr lang="nl-NL" sz="800" dirty="0">
                <a:noFill/>
                <a:latin typeface="Trebuchet MS" panose="020B0603020202020204" pitchFamily="34" charset="0"/>
              </a:endParaRPr>
            </a:p>
          </p:txBody>
        </p:sp>
        <p:grpSp>
          <p:nvGrpSpPr>
            <p:cNvPr id="11" name="BDO logo">
              <a:extLst>
                <a:ext uri="{FF2B5EF4-FFF2-40B4-BE49-F238E27FC236}">
                  <a16:creationId xmlns:a16="http://schemas.microsoft.com/office/drawing/2014/main" id="{DB4956DD-D755-F83D-0B01-35114EA665E6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359005" y="356471"/>
              <a:ext cx="970457" cy="372959"/>
              <a:chOff x="359004" y="356467"/>
              <a:chExt cx="970457" cy="372959"/>
            </a:xfrm>
            <a:solidFill>
              <a:srgbClr val="22409A"/>
            </a:solidFill>
          </p:grpSpPr>
          <p:sp>
            <p:nvSpPr>
              <p:cNvPr id="12" name="Vrije vorm: vorm 11">
                <a:extLst>
                  <a:ext uri="{FF2B5EF4-FFF2-40B4-BE49-F238E27FC236}">
                    <a16:creationId xmlns:a16="http://schemas.microsoft.com/office/drawing/2014/main" id="{CF874732-791C-3EB6-0CCE-77C9EF0D1F6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75713" y="360272"/>
                <a:ext cx="242296" cy="279085"/>
              </a:xfrm>
              <a:custGeom>
                <a:avLst/>
                <a:gdLst>
                  <a:gd name="connsiteX0" fmla="*/ 68451 w 242112"/>
                  <a:gd name="connsiteY0" fmla="*/ 150845 h 278873"/>
                  <a:gd name="connsiteX1" fmla="*/ 102676 w 242112"/>
                  <a:gd name="connsiteY1" fmla="*/ 150845 h 278873"/>
                  <a:gd name="connsiteX2" fmla="*/ 186338 w 242112"/>
                  <a:gd name="connsiteY2" fmla="*/ 195211 h 278873"/>
                  <a:gd name="connsiteX3" fmla="*/ 128028 w 242112"/>
                  <a:gd name="connsiteY3" fmla="*/ 235775 h 278873"/>
                  <a:gd name="connsiteX4" fmla="*/ 73521 w 242112"/>
                  <a:gd name="connsiteY4" fmla="*/ 235775 h 278873"/>
                  <a:gd name="connsiteX5" fmla="*/ 11408 w 242112"/>
                  <a:gd name="connsiteY5" fmla="*/ 278873 h 278873"/>
                  <a:gd name="connsiteX6" fmla="*/ 11408 w 242112"/>
                  <a:gd name="connsiteY6" fmla="*/ 278873 h 278873"/>
                  <a:gd name="connsiteX7" fmla="*/ 126761 w 242112"/>
                  <a:gd name="connsiteY7" fmla="*/ 278873 h 278873"/>
                  <a:gd name="connsiteX8" fmla="*/ 242113 w 242112"/>
                  <a:gd name="connsiteY8" fmla="*/ 196479 h 278873"/>
                  <a:gd name="connsiteX9" fmla="*/ 163521 w 242112"/>
                  <a:gd name="connsiteY9" fmla="*/ 126761 h 278873"/>
                  <a:gd name="connsiteX10" fmla="*/ 219296 w 242112"/>
                  <a:gd name="connsiteY10" fmla="*/ 65915 h 278873"/>
                  <a:gd name="connsiteX11" fmla="*/ 143239 w 242112"/>
                  <a:gd name="connsiteY11" fmla="*/ 0 h 278873"/>
                  <a:gd name="connsiteX12" fmla="*/ 25352 w 242112"/>
                  <a:gd name="connsiteY12" fmla="*/ 0 h 278873"/>
                  <a:gd name="connsiteX13" fmla="*/ 0 w 242112"/>
                  <a:gd name="connsiteY13" fmla="*/ 0 h 278873"/>
                  <a:gd name="connsiteX14" fmla="*/ 10141 w 242112"/>
                  <a:gd name="connsiteY14" fmla="*/ 22817 h 278873"/>
                  <a:gd name="connsiteX15" fmla="*/ 10141 w 242112"/>
                  <a:gd name="connsiteY15" fmla="*/ 259859 h 278873"/>
                  <a:gd name="connsiteX16" fmla="*/ 67183 w 242112"/>
                  <a:gd name="connsiteY16" fmla="*/ 220563 h 278873"/>
                  <a:gd name="connsiteX17" fmla="*/ 67183 w 242112"/>
                  <a:gd name="connsiteY17" fmla="*/ 150845 h 278873"/>
                  <a:gd name="connsiteX18" fmla="*/ 68451 w 242112"/>
                  <a:gd name="connsiteY18" fmla="*/ 43099 h 278873"/>
                  <a:gd name="connsiteX19" fmla="*/ 128028 w 242112"/>
                  <a:gd name="connsiteY19" fmla="*/ 43099 h 278873"/>
                  <a:gd name="connsiteX20" fmla="*/ 164789 w 242112"/>
                  <a:gd name="connsiteY20" fmla="*/ 74789 h 278873"/>
                  <a:gd name="connsiteX21" fmla="*/ 114085 w 242112"/>
                  <a:gd name="connsiteY21" fmla="*/ 114085 h 278873"/>
                  <a:gd name="connsiteX22" fmla="*/ 69718 w 242112"/>
                  <a:gd name="connsiteY22" fmla="*/ 114085 h 278873"/>
                  <a:gd name="connsiteX23" fmla="*/ 69718 w 242112"/>
                  <a:gd name="connsiteY23" fmla="*/ 43099 h 278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42112" h="278873">
                    <a:moveTo>
                      <a:pt x="68451" y="150845"/>
                    </a:moveTo>
                    <a:lnTo>
                      <a:pt x="102676" y="150845"/>
                    </a:lnTo>
                    <a:cubicBezTo>
                      <a:pt x="158451" y="150845"/>
                      <a:pt x="186338" y="163521"/>
                      <a:pt x="186338" y="195211"/>
                    </a:cubicBezTo>
                    <a:cubicBezTo>
                      <a:pt x="186338" y="224366"/>
                      <a:pt x="163521" y="235775"/>
                      <a:pt x="128028" y="235775"/>
                    </a:cubicBezTo>
                    <a:cubicBezTo>
                      <a:pt x="119155" y="235775"/>
                      <a:pt x="86197" y="235775"/>
                      <a:pt x="73521" y="235775"/>
                    </a:cubicBezTo>
                    <a:lnTo>
                      <a:pt x="11408" y="278873"/>
                    </a:lnTo>
                    <a:lnTo>
                      <a:pt x="11408" y="278873"/>
                    </a:lnTo>
                    <a:lnTo>
                      <a:pt x="126761" y="278873"/>
                    </a:lnTo>
                    <a:cubicBezTo>
                      <a:pt x="196479" y="278873"/>
                      <a:pt x="242113" y="253521"/>
                      <a:pt x="242113" y="196479"/>
                    </a:cubicBezTo>
                    <a:cubicBezTo>
                      <a:pt x="242113" y="145775"/>
                      <a:pt x="200282" y="126761"/>
                      <a:pt x="163521" y="126761"/>
                    </a:cubicBezTo>
                    <a:cubicBezTo>
                      <a:pt x="188873" y="126761"/>
                      <a:pt x="219296" y="103944"/>
                      <a:pt x="219296" y="65915"/>
                    </a:cubicBezTo>
                    <a:cubicBezTo>
                      <a:pt x="219296" y="27887"/>
                      <a:pt x="183803" y="0"/>
                      <a:pt x="143239" y="0"/>
                    </a:cubicBezTo>
                    <a:lnTo>
                      <a:pt x="25352" y="0"/>
                    </a:lnTo>
                    <a:lnTo>
                      <a:pt x="0" y="0"/>
                    </a:lnTo>
                    <a:lnTo>
                      <a:pt x="10141" y="22817"/>
                    </a:lnTo>
                    <a:lnTo>
                      <a:pt x="10141" y="259859"/>
                    </a:lnTo>
                    <a:lnTo>
                      <a:pt x="67183" y="220563"/>
                    </a:lnTo>
                    <a:lnTo>
                      <a:pt x="67183" y="150845"/>
                    </a:lnTo>
                    <a:close/>
                    <a:moveTo>
                      <a:pt x="68451" y="43099"/>
                    </a:moveTo>
                    <a:lnTo>
                      <a:pt x="128028" y="43099"/>
                    </a:lnTo>
                    <a:cubicBezTo>
                      <a:pt x="144507" y="43099"/>
                      <a:pt x="164789" y="46901"/>
                      <a:pt x="164789" y="74789"/>
                    </a:cubicBezTo>
                    <a:cubicBezTo>
                      <a:pt x="164789" y="102676"/>
                      <a:pt x="135634" y="114085"/>
                      <a:pt x="114085" y="114085"/>
                    </a:cubicBezTo>
                    <a:lnTo>
                      <a:pt x="69718" y="114085"/>
                    </a:lnTo>
                    <a:lnTo>
                      <a:pt x="69718" y="43099"/>
                    </a:lnTo>
                    <a:close/>
                  </a:path>
                </a:pathLst>
              </a:custGeom>
              <a:grpFill/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13" name="Vrije vorm: vorm 12">
                <a:extLst>
                  <a:ext uri="{FF2B5EF4-FFF2-40B4-BE49-F238E27FC236}">
                    <a16:creationId xmlns:a16="http://schemas.microsoft.com/office/drawing/2014/main" id="{07F73CA7-74CE-2C94-46BE-B8574F66F78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744650" y="357735"/>
                <a:ext cx="261325" cy="281622"/>
              </a:xfrm>
              <a:custGeom>
                <a:avLst/>
                <a:gdLst>
                  <a:gd name="connsiteX0" fmla="*/ 67183 w 261126"/>
                  <a:gd name="connsiteY0" fmla="*/ 45634 h 281408"/>
                  <a:gd name="connsiteX1" fmla="*/ 105211 w 261126"/>
                  <a:gd name="connsiteY1" fmla="*/ 45634 h 281408"/>
                  <a:gd name="connsiteX2" fmla="*/ 202817 w 261126"/>
                  <a:gd name="connsiteY2" fmla="*/ 141972 h 281408"/>
                  <a:gd name="connsiteX3" fmla="*/ 105211 w 261126"/>
                  <a:gd name="connsiteY3" fmla="*/ 238310 h 281408"/>
                  <a:gd name="connsiteX4" fmla="*/ 72254 w 261126"/>
                  <a:gd name="connsiteY4" fmla="*/ 238310 h 281408"/>
                  <a:gd name="connsiteX5" fmla="*/ 10141 w 261126"/>
                  <a:gd name="connsiteY5" fmla="*/ 281408 h 281408"/>
                  <a:gd name="connsiteX6" fmla="*/ 10141 w 261126"/>
                  <a:gd name="connsiteY6" fmla="*/ 281408 h 281408"/>
                  <a:gd name="connsiteX7" fmla="*/ 121690 w 261126"/>
                  <a:gd name="connsiteY7" fmla="*/ 281408 h 281408"/>
                  <a:gd name="connsiteX8" fmla="*/ 261127 w 261126"/>
                  <a:gd name="connsiteY8" fmla="*/ 140704 h 281408"/>
                  <a:gd name="connsiteX9" fmla="*/ 121690 w 261126"/>
                  <a:gd name="connsiteY9" fmla="*/ 0 h 281408"/>
                  <a:gd name="connsiteX10" fmla="*/ 0 w 261126"/>
                  <a:gd name="connsiteY10" fmla="*/ 0 h 281408"/>
                  <a:gd name="connsiteX11" fmla="*/ 10141 w 261126"/>
                  <a:gd name="connsiteY11" fmla="*/ 22817 h 281408"/>
                  <a:gd name="connsiteX12" fmla="*/ 10141 w 261126"/>
                  <a:gd name="connsiteY12" fmla="*/ 259859 h 281408"/>
                  <a:gd name="connsiteX13" fmla="*/ 67183 w 261126"/>
                  <a:gd name="connsiteY13" fmla="*/ 220563 h 281408"/>
                  <a:gd name="connsiteX14" fmla="*/ 67183 w 261126"/>
                  <a:gd name="connsiteY14" fmla="*/ 45634 h 281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61126" h="281408">
                    <a:moveTo>
                      <a:pt x="67183" y="45634"/>
                    </a:moveTo>
                    <a:lnTo>
                      <a:pt x="105211" y="45634"/>
                    </a:lnTo>
                    <a:cubicBezTo>
                      <a:pt x="121690" y="45634"/>
                      <a:pt x="202817" y="49437"/>
                      <a:pt x="202817" y="141972"/>
                    </a:cubicBezTo>
                    <a:cubicBezTo>
                      <a:pt x="202817" y="248451"/>
                      <a:pt x="105211" y="238310"/>
                      <a:pt x="105211" y="238310"/>
                    </a:cubicBezTo>
                    <a:lnTo>
                      <a:pt x="72254" y="238310"/>
                    </a:lnTo>
                    <a:lnTo>
                      <a:pt x="10141" y="281408"/>
                    </a:lnTo>
                    <a:lnTo>
                      <a:pt x="10141" y="281408"/>
                    </a:lnTo>
                    <a:lnTo>
                      <a:pt x="121690" y="281408"/>
                    </a:lnTo>
                    <a:cubicBezTo>
                      <a:pt x="191408" y="281408"/>
                      <a:pt x="261127" y="238310"/>
                      <a:pt x="261127" y="140704"/>
                    </a:cubicBezTo>
                    <a:cubicBezTo>
                      <a:pt x="261127" y="54507"/>
                      <a:pt x="199014" y="0"/>
                      <a:pt x="121690" y="0"/>
                    </a:cubicBezTo>
                    <a:lnTo>
                      <a:pt x="0" y="0"/>
                    </a:lnTo>
                    <a:lnTo>
                      <a:pt x="10141" y="22817"/>
                    </a:lnTo>
                    <a:lnTo>
                      <a:pt x="10141" y="259859"/>
                    </a:lnTo>
                    <a:lnTo>
                      <a:pt x="67183" y="220563"/>
                    </a:lnTo>
                    <a:lnTo>
                      <a:pt x="67183" y="45634"/>
                    </a:lnTo>
                    <a:close/>
                  </a:path>
                </a:pathLst>
              </a:custGeom>
              <a:grpFill/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19" name="Vrije vorm: vorm 18">
                <a:extLst>
                  <a:ext uri="{FF2B5EF4-FFF2-40B4-BE49-F238E27FC236}">
                    <a16:creationId xmlns:a16="http://schemas.microsoft.com/office/drawing/2014/main" id="{E86E3934-7650-E957-F983-B29E3D17496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032616" y="356467"/>
                <a:ext cx="296845" cy="286696"/>
              </a:xfrm>
              <a:custGeom>
                <a:avLst/>
                <a:gdLst>
                  <a:gd name="connsiteX0" fmla="*/ 0 w 296619"/>
                  <a:gd name="connsiteY0" fmla="*/ 143239 h 286478"/>
                  <a:gd name="connsiteX1" fmla="*/ 148310 w 296619"/>
                  <a:gd name="connsiteY1" fmla="*/ 286479 h 286478"/>
                  <a:gd name="connsiteX2" fmla="*/ 296620 w 296619"/>
                  <a:gd name="connsiteY2" fmla="*/ 143239 h 286478"/>
                  <a:gd name="connsiteX3" fmla="*/ 148310 w 296619"/>
                  <a:gd name="connsiteY3" fmla="*/ 0 h 286478"/>
                  <a:gd name="connsiteX4" fmla="*/ 0 w 296619"/>
                  <a:gd name="connsiteY4" fmla="*/ 143239 h 286478"/>
                  <a:gd name="connsiteX5" fmla="*/ 58310 w 296619"/>
                  <a:gd name="connsiteY5" fmla="*/ 143239 h 286478"/>
                  <a:gd name="connsiteX6" fmla="*/ 148310 w 296619"/>
                  <a:gd name="connsiteY6" fmla="*/ 41831 h 286478"/>
                  <a:gd name="connsiteX7" fmla="*/ 238310 w 296619"/>
                  <a:gd name="connsiteY7" fmla="*/ 143239 h 286478"/>
                  <a:gd name="connsiteX8" fmla="*/ 148310 w 296619"/>
                  <a:gd name="connsiteY8" fmla="*/ 244648 h 286478"/>
                  <a:gd name="connsiteX9" fmla="*/ 58310 w 296619"/>
                  <a:gd name="connsiteY9" fmla="*/ 143239 h 286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6619" h="286478">
                    <a:moveTo>
                      <a:pt x="0" y="143239"/>
                    </a:moveTo>
                    <a:cubicBezTo>
                      <a:pt x="0" y="254789"/>
                      <a:pt x="90000" y="286479"/>
                      <a:pt x="148310" y="286479"/>
                    </a:cubicBezTo>
                    <a:cubicBezTo>
                      <a:pt x="206620" y="286479"/>
                      <a:pt x="296620" y="254789"/>
                      <a:pt x="296620" y="143239"/>
                    </a:cubicBezTo>
                    <a:cubicBezTo>
                      <a:pt x="296620" y="31690"/>
                      <a:pt x="206620" y="0"/>
                      <a:pt x="148310" y="0"/>
                    </a:cubicBezTo>
                    <a:cubicBezTo>
                      <a:pt x="90000" y="0"/>
                      <a:pt x="0" y="31690"/>
                      <a:pt x="0" y="143239"/>
                    </a:cubicBezTo>
                    <a:close/>
                    <a:moveTo>
                      <a:pt x="58310" y="143239"/>
                    </a:moveTo>
                    <a:cubicBezTo>
                      <a:pt x="58310" y="63380"/>
                      <a:pt x="112817" y="41831"/>
                      <a:pt x="148310" y="41831"/>
                    </a:cubicBezTo>
                    <a:cubicBezTo>
                      <a:pt x="183803" y="41831"/>
                      <a:pt x="238310" y="64648"/>
                      <a:pt x="238310" y="143239"/>
                    </a:cubicBezTo>
                    <a:cubicBezTo>
                      <a:pt x="238310" y="223099"/>
                      <a:pt x="183803" y="244648"/>
                      <a:pt x="148310" y="244648"/>
                    </a:cubicBezTo>
                    <a:cubicBezTo>
                      <a:pt x="112817" y="244648"/>
                      <a:pt x="58310" y="221831"/>
                      <a:pt x="58310" y="143239"/>
                    </a:cubicBezTo>
                    <a:close/>
                  </a:path>
                </a:pathLst>
              </a:custGeom>
              <a:grpFill/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20" name="Vrije vorm: vorm 19">
                <a:extLst>
                  <a:ext uri="{FF2B5EF4-FFF2-40B4-BE49-F238E27FC236}">
                    <a16:creationId xmlns:a16="http://schemas.microsoft.com/office/drawing/2014/main" id="{3485266D-D51E-5852-5297-088FE734CC3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59004" y="359004"/>
                <a:ext cx="55817" cy="350126"/>
              </a:xfrm>
              <a:custGeom>
                <a:avLst/>
                <a:gdLst>
                  <a:gd name="connsiteX0" fmla="*/ 0 w 55774"/>
                  <a:gd name="connsiteY0" fmla="*/ 0 h 349859"/>
                  <a:gd name="connsiteX1" fmla="*/ 0 w 55774"/>
                  <a:gd name="connsiteY1" fmla="*/ 349859 h 349859"/>
                  <a:gd name="connsiteX2" fmla="*/ 55775 w 55774"/>
                  <a:gd name="connsiteY2" fmla="*/ 310563 h 349859"/>
                  <a:gd name="connsiteX3" fmla="*/ 55775 w 55774"/>
                  <a:gd name="connsiteY3" fmla="*/ 0 h 349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5774" h="349859">
                    <a:moveTo>
                      <a:pt x="0" y="0"/>
                    </a:moveTo>
                    <a:lnTo>
                      <a:pt x="0" y="349859"/>
                    </a:lnTo>
                    <a:lnTo>
                      <a:pt x="55775" y="310563"/>
                    </a:lnTo>
                    <a:lnTo>
                      <a:pt x="55775" y="0"/>
                    </a:lnTo>
                    <a:close/>
                  </a:path>
                </a:pathLst>
              </a:custGeom>
              <a:solidFill>
                <a:srgbClr val="E81A3B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  <p:sp>
            <p:nvSpPr>
              <p:cNvPr id="24" name="Vrije vorm: vorm 23">
                <a:extLst>
                  <a:ext uri="{FF2B5EF4-FFF2-40B4-BE49-F238E27FC236}">
                    <a16:creationId xmlns:a16="http://schemas.microsoft.com/office/drawing/2014/main" id="{2167B3B7-DCB2-2C56-A345-AD24F85B1EF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59004" y="683758"/>
                <a:ext cx="967920" cy="45668"/>
              </a:xfrm>
              <a:custGeom>
                <a:avLst/>
                <a:gdLst>
                  <a:gd name="connsiteX0" fmla="*/ 65916 w 967183"/>
                  <a:gd name="connsiteY0" fmla="*/ 0 h 45633"/>
                  <a:gd name="connsiteX1" fmla="*/ 0 w 967183"/>
                  <a:gd name="connsiteY1" fmla="*/ 45634 h 45633"/>
                  <a:gd name="connsiteX2" fmla="*/ 967183 w 967183"/>
                  <a:gd name="connsiteY2" fmla="*/ 45634 h 45633"/>
                  <a:gd name="connsiteX3" fmla="*/ 967183 w 967183"/>
                  <a:gd name="connsiteY3" fmla="*/ 0 h 4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7183" h="45633">
                    <a:moveTo>
                      <a:pt x="65916" y="0"/>
                    </a:moveTo>
                    <a:lnTo>
                      <a:pt x="0" y="45634"/>
                    </a:lnTo>
                    <a:lnTo>
                      <a:pt x="967183" y="45634"/>
                    </a:lnTo>
                    <a:lnTo>
                      <a:pt x="967183" y="0"/>
                    </a:lnTo>
                    <a:close/>
                  </a:path>
                </a:pathLst>
              </a:custGeom>
              <a:solidFill>
                <a:srgbClr val="E81A3B"/>
              </a:solidFill>
              <a:ln w="126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nl-NL" sz="1799"/>
              </a:p>
            </p:txBody>
          </p:sp>
        </p:grpSp>
      </p:grpSp>
      <p:sp>
        <p:nvSpPr>
          <p:cNvPr id="9" name="picture placeholder">
            <a:extLst>
              <a:ext uri="{FF2B5EF4-FFF2-40B4-BE49-F238E27FC236}">
                <a16:creationId xmlns:a16="http://schemas.microsoft.com/office/drawing/2014/main" id="{631FBCE4-1C92-C17B-17E3-CBA583709A8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pic" sz="quarter" idx="10" hasCustomPrompt="1"/>
          </p:nvPr>
        </p:nvSpPr>
        <p:spPr>
          <a:xfrm>
            <a:off x="3" y="0"/>
            <a:ext cx="12191999" cy="6858000"/>
          </a:xfrm>
          <a:custGeom>
            <a:avLst/>
            <a:gdLst>
              <a:gd name="connsiteX0" fmla="*/ 2930400 w 12191999"/>
              <a:gd name="connsiteY0" fmla="*/ 0 h 6858000"/>
              <a:gd name="connsiteX1" fmla="*/ 12191999 w 12191999"/>
              <a:gd name="connsiteY1" fmla="*/ 0 h 6858000"/>
              <a:gd name="connsiteX2" fmla="*/ 12191999 w 12191999"/>
              <a:gd name="connsiteY2" fmla="*/ 6858000 h 6858000"/>
              <a:gd name="connsiteX3" fmla="*/ 0 w 12191999"/>
              <a:gd name="connsiteY3" fmla="*/ 6858000 h 6858000"/>
              <a:gd name="connsiteX4" fmla="*/ 0 w 12191999"/>
              <a:gd name="connsiteY4" fmla="*/ 20525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1999" h="6858000">
                <a:moveTo>
                  <a:pt x="2930400" y="0"/>
                </a:moveTo>
                <a:lnTo>
                  <a:pt x="12191999" y="0"/>
                </a:lnTo>
                <a:lnTo>
                  <a:pt x="12191999" y="6858000"/>
                </a:lnTo>
                <a:lnTo>
                  <a:pt x="0" y="6858000"/>
                </a:lnTo>
                <a:lnTo>
                  <a:pt x="0" y="2052549"/>
                </a:lnTo>
                <a:close/>
              </a:path>
            </a:pathLst>
          </a:custGeom>
          <a:solidFill>
            <a:srgbClr val="F2F2F2"/>
          </a:solidFill>
        </p:spPr>
        <p:txBody>
          <a:bodyPr wrap="square" tIns="180000" rIns="486000" anchor="t" anchorCtr="0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>
                <a:solidFill>
                  <a:srgbClr val="ADADAD"/>
                </a:solidFill>
              </a:defRPr>
            </a:lvl1pPr>
            <a:lvl2pPr marL="0" indent="0" algn="r">
              <a:buNone/>
              <a:defRPr sz="800" b="0">
                <a:solidFill>
                  <a:srgbClr val="333333"/>
                </a:solidFill>
              </a:defRPr>
            </a:lvl2pPr>
            <a:lvl3pPr marL="0" indent="0" algn="r">
              <a:buNone/>
              <a:defRPr sz="800" b="0">
                <a:solidFill>
                  <a:srgbClr val="333333"/>
                </a:solidFill>
              </a:defRPr>
            </a:lvl3pPr>
            <a:lvl4pPr marL="0" indent="0" algn="r">
              <a:buNone/>
              <a:defRPr sz="800" b="0">
                <a:solidFill>
                  <a:srgbClr val="333333"/>
                </a:solidFill>
              </a:defRPr>
            </a:lvl4pPr>
            <a:lvl5pPr marL="0" indent="0" algn="r">
              <a:buNone/>
              <a:defRPr sz="800" b="0">
                <a:solidFill>
                  <a:srgbClr val="333333"/>
                </a:solidFill>
              </a:defRPr>
            </a:lvl5pPr>
            <a:lvl6pPr marL="0" indent="0" algn="r">
              <a:buFont typeface="Arial" panose="020B0604020202020204" pitchFamily="34" charset="0"/>
              <a:buNone/>
              <a:defRPr sz="800" b="0">
                <a:solidFill>
                  <a:srgbClr val="333333"/>
                </a:solidFill>
              </a:defRPr>
            </a:lvl6pPr>
            <a:lvl7pPr marL="0" indent="0" algn="r">
              <a:buFont typeface="Arial" panose="020B0604020202020204" pitchFamily="34" charset="0"/>
              <a:buNone/>
              <a:defRPr sz="800" b="0">
                <a:solidFill>
                  <a:srgbClr val="333333"/>
                </a:solidFill>
              </a:defRPr>
            </a:lvl7pPr>
            <a:lvl8pPr marL="0" indent="0" algn="r">
              <a:buFont typeface="Arial" panose="020B0604020202020204" pitchFamily="34" charset="0"/>
              <a:buNone/>
              <a:defRPr sz="800" b="0">
                <a:solidFill>
                  <a:srgbClr val="333333"/>
                </a:solidFill>
              </a:defRPr>
            </a:lvl8pPr>
            <a:lvl9pPr marL="0" indent="0" algn="r">
              <a:buFont typeface="Arial" panose="020B0604020202020204" pitchFamily="34" charset="0"/>
              <a:buNone/>
              <a:defRPr sz="800" b="0">
                <a:solidFill>
                  <a:srgbClr val="333333"/>
                </a:solidFill>
              </a:defRPr>
            </a:lvl9pPr>
          </a:lstStyle>
          <a:p>
            <a:r>
              <a:rPr lang="en-US" dirty="0"/>
              <a:t>TO ADD A PICTURE: CLICK ICON or GO TO THE TOP MENU RIBBON AND CHOOSE ‘INSERT’ / ‘PICTURES’</a:t>
            </a:r>
          </a:p>
        </p:txBody>
      </p:sp>
      <p:sp>
        <p:nvSpPr>
          <p:cNvPr id="14" name="2nd shape placeholder">
            <a:extLst>
              <a:ext uri="{FF2B5EF4-FFF2-40B4-BE49-F238E27FC236}">
                <a16:creationId xmlns:a16="http://schemas.microsoft.com/office/drawing/2014/main" id="{E4E3913C-E153-EB0C-6A22-34F02B4725E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>
          <a:xfrm>
            <a:off x="12699" y="1377124"/>
            <a:ext cx="4789428" cy="5480876"/>
          </a:xfrm>
          <a:custGeom>
            <a:avLst/>
            <a:gdLst>
              <a:gd name="connsiteX0" fmla="*/ 951598 w 4789428"/>
              <a:gd name="connsiteY0" fmla="*/ 0 h 5480876"/>
              <a:gd name="connsiteX1" fmla="*/ 4789428 w 4789428"/>
              <a:gd name="connsiteY1" fmla="*/ 5480875 h 5480876"/>
              <a:gd name="connsiteX2" fmla="*/ 4789424 w 4789428"/>
              <a:gd name="connsiteY2" fmla="*/ 5480876 h 5480876"/>
              <a:gd name="connsiteX3" fmla="*/ 0 w 4789428"/>
              <a:gd name="connsiteY3" fmla="*/ 5480876 h 5480876"/>
              <a:gd name="connsiteX4" fmla="*/ 0 w 4789428"/>
              <a:gd name="connsiteY4" fmla="*/ 666531 h 5480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89428" h="5480876">
                <a:moveTo>
                  <a:pt x="951598" y="0"/>
                </a:moveTo>
                <a:lnTo>
                  <a:pt x="4789428" y="5480875"/>
                </a:lnTo>
                <a:cubicBezTo>
                  <a:pt x="4789426" y="5480875"/>
                  <a:pt x="4789425" y="5480876"/>
                  <a:pt x="4789424" y="5480876"/>
                </a:cubicBezTo>
                <a:lnTo>
                  <a:pt x="0" y="5480876"/>
                </a:lnTo>
                <a:lnTo>
                  <a:pt x="0" y="666531"/>
                </a:lnTo>
                <a:close/>
              </a:path>
            </a:pathLst>
          </a:custGeom>
          <a:solidFill>
            <a:srgbClr val="333333"/>
          </a:solidFill>
        </p:spPr>
        <p:txBody>
          <a:bodyPr wrap="square" lIns="486000" bIns="720000" anchor="b" anchorCtr="0">
            <a:noAutofit/>
          </a:bodyPr>
          <a:lstStyle>
            <a:lvl1pPr marL="0" indent="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1pPr>
            <a:lvl2pPr marL="0" indent="0">
              <a:spcAft>
                <a:spcPts val="600"/>
              </a:spcAft>
              <a:buClr>
                <a:schemeClr val="bg1"/>
              </a:buClr>
              <a:buNone/>
              <a:defRPr sz="1799" b="0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Clr>
                <a:schemeClr val="bg1"/>
              </a:buClr>
              <a:buNone/>
              <a:defRPr sz="1799" b="0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Clr>
                <a:schemeClr val="bg1"/>
              </a:buClr>
              <a:buNone/>
              <a:defRPr sz="1799" b="0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Clr>
                <a:schemeClr val="bg1"/>
              </a:buClr>
              <a:buNone/>
              <a:defRPr sz="1799" b="0">
                <a:solidFill>
                  <a:schemeClr val="bg1"/>
                </a:solidFill>
              </a:defRPr>
            </a:lvl5pPr>
            <a:lvl6pPr marL="0" indent="0">
              <a:spcAft>
                <a:spcPts val="600"/>
              </a:spcAft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6pPr>
            <a:lvl7pPr marL="0" indent="0">
              <a:spcAft>
                <a:spcPts val="600"/>
              </a:spcAft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7pPr>
            <a:lvl8pPr marL="0" indent="0">
              <a:spcAft>
                <a:spcPts val="600"/>
              </a:spcAft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8pPr>
            <a:lvl9pPr marL="0" indent="0">
              <a:spcAft>
                <a:spcPts val="600"/>
              </a:spcAft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8" name="entity name placeholder">
            <a:extLst>
              <a:ext uri="{FF2B5EF4-FFF2-40B4-BE49-F238E27FC236}">
                <a16:creationId xmlns:a16="http://schemas.microsoft.com/office/drawing/2014/main" id="{02D6E95E-16AF-FD4F-C4FB-65774E0993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6275132" y="417618"/>
            <a:ext cx="5429572" cy="276999"/>
          </a:xfrm>
        </p:spPr>
        <p:txBody>
          <a:bodyPr wrap="square">
            <a:spAutoFit/>
          </a:bodyPr>
          <a:lstStyle>
            <a:lvl1pPr marL="0" indent="0" algn="r"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1pPr>
            <a:lvl2pPr marL="0" indent="0" algn="r">
              <a:buNone/>
              <a:defRPr sz="1799" b="0">
                <a:solidFill>
                  <a:schemeClr val="bg1"/>
                </a:solidFill>
              </a:defRPr>
            </a:lvl2pPr>
            <a:lvl3pPr marL="0" indent="0" algn="r">
              <a:buNone/>
              <a:defRPr sz="1799" b="0">
                <a:solidFill>
                  <a:schemeClr val="bg1"/>
                </a:solidFill>
              </a:defRPr>
            </a:lvl3pPr>
            <a:lvl4pPr marL="0" indent="0" algn="r">
              <a:buNone/>
              <a:defRPr sz="1799" b="0">
                <a:solidFill>
                  <a:schemeClr val="bg1"/>
                </a:solidFill>
              </a:defRPr>
            </a:lvl4pPr>
            <a:lvl5pPr marL="0" indent="0" algn="r"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5pPr>
            <a:lvl6pPr marL="0" indent="0" algn="r"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6pPr>
            <a:lvl7pPr marL="0" indent="0" algn="r"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7pPr>
            <a:lvl8pPr marL="0" indent="0" algn="r"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8pPr>
            <a:lvl9pPr marL="0" indent="0" algn="r">
              <a:buFont typeface="Arial" panose="020B0604020202020204" pitchFamily="34" charset="0"/>
              <a:buNone/>
              <a:defRPr sz="1799" b="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dirty="0"/>
              <a:t>OPTIONAL: ENTITY NAME</a:t>
            </a:r>
          </a:p>
        </p:txBody>
      </p:sp>
      <p:sp>
        <p:nvSpPr>
          <p:cNvPr id="23" name="author placeholder">
            <a:extLst>
              <a:ext uri="{FF2B5EF4-FFF2-40B4-BE49-F238E27FC236}">
                <a16:creationId xmlns:a16="http://schemas.microsoft.com/office/drawing/2014/main" id="{235256EA-C758-CB5A-4EF7-8B757633A3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2" hasCustomPrompt="1"/>
          </p:nvPr>
        </p:nvSpPr>
        <p:spPr>
          <a:xfrm>
            <a:off x="6275132" y="5913894"/>
            <a:ext cx="5429572" cy="215444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 algn="r">
              <a:spcAft>
                <a:spcPts val="600"/>
              </a:spcAft>
              <a:buFont typeface="Arial" panose="020B0604020202020204" pitchFamily="34" charset="0"/>
              <a:buNone/>
              <a:defRPr sz="1399" b="0">
                <a:solidFill>
                  <a:schemeClr val="tx2"/>
                </a:solidFill>
              </a:defRPr>
            </a:lvl1pPr>
            <a:lvl2pPr marL="0" indent="0" algn="r">
              <a:buNone/>
              <a:defRPr sz="1399" b="0">
                <a:solidFill>
                  <a:schemeClr val="tx2"/>
                </a:solidFill>
              </a:defRPr>
            </a:lvl2pPr>
            <a:lvl3pPr marL="0" indent="0" algn="r">
              <a:buNone/>
              <a:defRPr sz="1399" b="0">
                <a:solidFill>
                  <a:schemeClr val="tx2"/>
                </a:solidFill>
              </a:defRPr>
            </a:lvl3pPr>
            <a:lvl4pPr marL="0" indent="0" algn="r">
              <a:buNone/>
              <a:defRPr sz="1399" b="0">
                <a:solidFill>
                  <a:schemeClr val="tx2"/>
                </a:solidFill>
              </a:defRPr>
            </a:lvl4pPr>
            <a:lvl5pPr marL="0" indent="0" algn="r">
              <a:buNone/>
              <a:defRPr sz="1399" b="0">
                <a:solidFill>
                  <a:schemeClr val="tx2"/>
                </a:solidFill>
              </a:defRPr>
            </a:lvl5pPr>
            <a:lvl6pPr marL="0" indent="0" algn="r">
              <a:buFont typeface="Arial" panose="020B0604020202020204" pitchFamily="34" charset="0"/>
              <a:buNone/>
              <a:defRPr sz="1399" b="0">
                <a:solidFill>
                  <a:schemeClr val="tx2"/>
                </a:solidFill>
              </a:defRPr>
            </a:lvl6pPr>
            <a:lvl7pPr marL="0" indent="0" algn="r">
              <a:buFont typeface="Arial" panose="020B0604020202020204" pitchFamily="34" charset="0"/>
              <a:buNone/>
              <a:defRPr sz="1399" b="0">
                <a:solidFill>
                  <a:schemeClr val="tx2"/>
                </a:solidFill>
              </a:defRPr>
            </a:lvl7pPr>
            <a:lvl8pPr marL="0" indent="0" algn="r">
              <a:buFont typeface="Arial" panose="020B0604020202020204" pitchFamily="34" charset="0"/>
              <a:buNone/>
              <a:defRPr sz="1399" b="0">
                <a:solidFill>
                  <a:schemeClr val="tx2"/>
                </a:solidFill>
              </a:defRPr>
            </a:lvl8pPr>
            <a:lvl9pPr marL="0" indent="0" algn="r">
              <a:buFont typeface="Arial" panose="020B0604020202020204" pitchFamily="34" charset="0"/>
              <a:buNone/>
              <a:defRPr sz="1399" b="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21" name="subtitle placeholder">
            <a:extLst>
              <a:ext uri="{FF2B5EF4-FFF2-40B4-BE49-F238E27FC236}">
                <a16:creationId xmlns:a16="http://schemas.microsoft.com/office/drawing/2014/main" id="{B44C7823-87FC-F06B-C37E-A121FC8CA1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6275132" y="3877238"/>
            <a:ext cx="5429572" cy="431057"/>
          </a:xfrm>
          <a:prstGeom prst="rect">
            <a:avLst/>
          </a:prstGeom>
        </p:spPr>
        <p:txBody>
          <a:bodyPr wrap="square" tIns="180000">
            <a:spAutoFit/>
          </a:bodyPr>
          <a:lstStyle>
            <a:lvl1pPr marL="0" indent="0" algn="r">
              <a:lnSpc>
                <a:spcPct val="90000"/>
              </a:lnSpc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1pPr>
            <a:lvl2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2pPr>
            <a:lvl3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3pPr>
            <a:lvl4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4pPr>
            <a:lvl5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5pPr>
            <a:lvl6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6pPr>
            <a:lvl7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7pPr>
            <a:lvl8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8pPr>
            <a:lvl9pPr marL="0" indent="0" algn="r">
              <a:buFont typeface="Arial" panose="020B0604020202020204" pitchFamily="34" charset="0"/>
              <a:buNone/>
              <a:defRPr sz="1799" b="0">
                <a:solidFill>
                  <a:schemeClr val="tx2"/>
                </a:solidFill>
              </a:defRPr>
            </a:lvl9pPr>
          </a:lstStyle>
          <a:p>
            <a:pPr lvl="0"/>
            <a:endParaRPr lang="en-US" dirty="0"/>
          </a:p>
        </p:txBody>
      </p:sp>
      <p:sp>
        <p:nvSpPr>
          <p:cNvPr id="22" name="title placeholder">
            <a:extLst>
              <a:ext uri="{FF2B5EF4-FFF2-40B4-BE49-F238E27FC236}">
                <a16:creationId xmlns:a16="http://schemas.microsoft.com/office/drawing/2014/main" id="{1A6319FD-4319-079C-F760-E44AAC7CB5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6275132" y="2892354"/>
            <a:ext cx="5429572" cy="984885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algn="r">
              <a:lnSpc>
                <a:spcPct val="90000"/>
              </a:lnSpc>
              <a:defRPr sz="3198">
                <a:solidFill>
                  <a:schemeClr val="accent1"/>
                </a:solidFill>
              </a:defRPr>
            </a:lvl1pPr>
          </a:lstStyle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71249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3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_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30188" y="2109723"/>
            <a:ext cx="10800000" cy="36933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+mn-lt"/>
              </a:defRPr>
            </a:lvl1pPr>
            <a:lvl2pPr marL="609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31801" y="1663700"/>
            <a:ext cx="10798387" cy="51700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>
            <a:lvl1pPr algn="l"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685274" y="5774618"/>
            <a:ext cx="161925" cy="1089733"/>
            <a:chOff x="513955" y="4330963"/>
            <a:chExt cx="121444" cy="817300"/>
          </a:xfrm>
        </p:grpSpPr>
        <p:sp>
          <p:nvSpPr>
            <p:cNvPr id="14" name="Freeform 12"/>
            <p:cNvSpPr>
              <a:spLocks noChangeAspect="1"/>
            </p:cNvSpPr>
            <p:nvPr userDrawn="1"/>
          </p:nvSpPr>
          <p:spPr bwMode="gray">
            <a:xfrm>
              <a:off x="513955" y="4330963"/>
              <a:ext cx="121444" cy="461963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456"/>
                </a:cxn>
                <a:cxn ang="0">
                  <a:pos x="120" y="456"/>
                </a:cxn>
                <a:cxn ang="0">
                  <a:pos x="120" y="0"/>
                </a:cxn>
                <a:cxn ang="0">
                  <a:pos x="0" y="85"/>
                </a:cxn>
              </a:cxnLst>
              <a:rect l="0" t="0" r="r" b="b"/>
              <a:pathLst>
                <a:path w="120" h="456">
                  <a:moveTo>
                    <a:pt x="0" y="85"/>
                  </a:moveTo>
                  <a:lnTo>
                    <a:pt x="0" y="456"/>
                  </a:lnTo>
                  <a:lnTo>
                    <a:pt x="120" y="456"/>
                  </a:lnTo>
                  <a:lnTo>
                    <a:pt x="12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ED1A3B"/>
            </a:solidFill>
            <a:ln w="9525">
              <a:noFill/>
              <a:round/>
              <a:headEnd/>
              <a:tailEnd/>
            </a:ln>
          </p:spPr>
          <p:txBody>
            <a:bodyPr lIns="91427" tIns="45714" rIns="91427" bIns="45714"/>
            <a:lstStyle/>
            <a:p>
              <a:pPr algn="ctr">
                <a:defRPr/>
              </a:pP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5" name="Freeform 12"/>
            <p:cNvSpPr>
              <a:spLocks noChangeAspect="1"/>
            </p:cNvSpPr>
            <p:nvPr userDrawn="1"/>
          </p:nvSpPr>
          <p:spPr bwMode="gray">
            <a:xfrm>
              <a:off x="513955" y="4561944"/>
              <a:ext cx="121444" cy="461963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456"/>
                </a:cxn>
                <a:cxn ang="0">
                  <a:pos x="120" y="456"/>
                </a:cxn>
                <a:cxn ang="0">
                  <a:pos x="120" y="0"/>
                </a:cxn>
                <a:cxn ang="0">
                  <a:pos x="0" y="85"/>
                </a:cxn>
              </a:cxnLst>
              <a:rect l="0" t="0" r="r" b="b"/>
              <a:pathLst>
                <a:path w="120" h="456">
                  <a:moveTo>
                    <a:pt x="0" y="85"/>
                  </a:moveTo>
                  <a:lnTo>
                    <a:pt x="0" y="456"/>
                  </a:lnTo>
                  <a:lnTo>
                    <a:pt x="120" y="456"/>
                  </a:lnTo>
                  <a:lnTo>
                    <a:pt x="12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ED1A3B"/>
            </a:solidFill>
            <a:ln w="9525">
              <a:noFill/>
              <a:round/>
              <a:headEnd/>
              <a:tailEnd/>
            </a:ln>
          </p:spPr>
          <p:txBody>
            <a:bodyPr lIns="91427" tIns="45714" rIns="91427" bIns="45714"/>
            <a:lstStyle/>
            <a:p>
              <a:pPr algn="ctr">
                <a:defRPr/>
              </a:pP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 12"/>
            <p:cNvSpPr>
              <a:spLocks noChangeAspect="1"/>
            </p:cNvSpPr>
            <p:nvPr userDrawn="1"/>
          </p:nvSpPr>
          <p:spPr bwMode="gray">
            <a:xfrm>
              <a:off x="513955" y="4686300"/>
              <a:ext cx="121444" cy="461963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456"/>
                </a:cxn>
                <a:cxn ang="0">
                  <a:pos x="120" y="456"/>
                </a:cxn>
                <a:cxn ang="0">
                  <a:pos x="120" y="0"/>
                </a:cxn>
                <a:cxn ang="0">
                  <a:pos x="0" y="85"/>
                </a:cxn>
              </a:cxnLst>
              <a:rect l="0" t="0" r="r" b="b"/>
              <a:pathLst>
                <a:path w="120" h="456">
                  <a:moveTo>
                    <a:pt x="0" y="85"/>
                  </a:moveTo>
                  <a:lnTo>
                    <a:pt x="0" y="456"/>
                  </a:lnTo>
                  <a:lnTo>
                    <a:pt x="120" y="456"/>
                  </a:lnTo>
                  <a:lnTo>
                    <a:pt x="12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ED1A3B"/>
            </a:solidFill>
            <a:ln w="9525">
              <a:noFill/>
              <a:round/>
              <a:headEnd/>
              <a:tailEnd/>
            </a:ln>
          </p:spPr>
          <p:txBody>
            <a:bodyPr lIns="91427" tIns="45714" rIns="91427" bIns="45714"/>
            <a:lstStyle/>
            <a:p>
              <a:pPr algn="ctr">
                <a:defRPr/>
              </a:pP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Group 6"/>
          <p:cNvGrpSpPr/>
          <p:nvPr userDrawn="1"/>
        </p:nvGrpSpPr>
        <p:grpSpPr>
          <a:xfrm>
            <a:off x="686548" y="1"/>
            <a:ext cx="161925" cy="1403711"/>
            <a:chOff x="514911" y="0"/>
            <a:chExt cx="121444" cy="1052783"/>
          </a:xfrm>
        </p:grpSpPr>
        <p:sp>
          <p:nvSpPr>
            <p:cNvPr id="16" name="Freeform 12"/>
            <p:cNvSpPr>
              <a:spLocks noChangeAspect="1"/>
            </p:cNvSpPr>
            <p:nvPr userDrawn="1"/>
          </p:nvSpPr>
          <p:spPr bwMode="gray">
            <a:xfrm rot="10800000">
              <a:off x="514911" y="0"/>
              <a:ext cx="121444" cy="461963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456"/>
                </a:cxn>
                <a:cxn ang="0">
                  <a:pos x="120" y="456"/>
                </a:cxn>
                <a:cxn ang="0">
                  <a:pos x="120" y="0"/>
                </a:cxn>
                <a:cxn ang="0">
                  <a:pos x="0" y="85"/>
                </a:cxn>
              </a:cxnLst>
              <a:rect l="0" t="0" r="r" b="b"/>
              <a:pathLst>
                <a:path w="120" h="456">
                  <a:moveTo>
                    <a:pt x="0" y="85"/>
                  </a:moveTo>
                  <a:lnTo>
                    <a:pt x="0" y="456"/>
                  </a:lnTo>
                  <a:lnTo>
                    <a:pt x="120" y="456"/>
                  </a:lnTo>
                  <a:lnTo>
                    <a:pt x="12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ED1A3B"/>
            </a:solidFill>
            <a:ln w="9525">
              <a:noFill/>
              <a:round/>
              <a:headEnd/>
              <a:tailEnd/>
            </a:ln>
          </p:spPr>
          <p:txBody>
            <a:bodyPr lIns="91427" tIns="45714" rIns="91427" bIns="45714"/>
            <a:lstStyle/>
            <a:p>
              <a:pPr algn="ctr">
                <a:defRPr/>
              </a:pPr>
              <a:endParaRPr lang="en-GB" sz="2400" dirty="0"/>
            </a:p>
          </p:txBody>
        </p:sp>
        <p:sp>
          <p:nvSpPr>
            <p:cNvPr id="18" name="Freeform 12"/>
            <p:cNvSpPr>
              <a:spLocks noChangeAspect="1"/>
            </p:cNvSpPr>
            <p:nvPr userDrawn="1"/>
          </p:nvSpPr>
          <p:spPr bwMode="gray">
            <a:xfrm rot="10800000">
              <a:off x="514911" y="346868"/>
              <a:ext cx="121444" cy="461963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456"/>
                </a:cxn>
                <a:cxn ang="0">
                  <a:pos x="120" y="456"/>
                </a:cxn>
                <a:cxn ang="0">
                  <a:pos x="120" y="0"/>
                </a:cxn>
                <a:cxn ang="0">
                  <a:pos x="0" y="85"/>
                </a:cxn>
              </a:cxnLst>
              <a:rect l="0" t="0" r="r" b="b"/>
              <a:pathLst>
                <a:path w="120" h="456">
                  <a:moveTo>
                    <a:pt x="0" y="85"/>
                  </a:moveTo>
                  <a:lnTo>
                    <a:pt x="0" y="456"/>
                  </a:lnTo>
                  <a:lnTo>
                    <a:pt x="120" y="456"/>
                  </a:lnTo>
                  <a:lnTo>
                    <a:pt x="12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ED1A3B"/>
            </a:solidFill>
            <a:ln w="9525">
              <a:noFill/>
              <a:round/>
              <a:headEnd/>
              <a:tailEnd/>
            </a:ln>
          </p:spPr>
          <p:txBody>
            <a:bodyPr lIns="91427" tIns="45714" rIns="91427" bIns="45714"/>
            <a:lstStyle/>
            <a:p>
              <a:pPr algn="ctr">
                <a:defRPr/>
              </a:pPr>
              <a:endParaRPr lang="en-GB" sz="2400" dirty="0"/>
            </a:p>
          </p:txBody>
        </p:sp>
        <p:sp>
          <p:nvSpPr>
            <p:cNvPr id="21" name="Freeform 12"/>
            <p:cNvSpPr>
              <a:spLocks noChangeAspect="1"/>
            </p:cNvSpPr>
            <p:nvPr userDrawn="1"/>
          </p:nvSpPr>
          <p:spPr bwMode="gray">
            <a:xfrm rot="10800000">
              <a:off x="514911" y="590820"/>
              <a:ext cx="121444" cy="461963"/>
            </a:xfrm>
            <a:custGeom>
              <a:avLst/>
              <a:gdLst/>
              <a:ahLst/>
              <a:cxnLst>
                <a:cxn ang="0">
                  <a:pos x="0" y="85"/>
                </a:cxn>
                <a:cxn ang="0">
                  <a:pos x="0" y="456"/>
                </a:cxn>
                <a:cxn ang="0">
                  <a:pos x="120" y="456"/>
                </a:cxn>
                <a:cxn ang="0">
                  <a:pos x="120" y="0"/>
                </a:cxn>
                <a:cxn ang="0">
                  <a:pos x="0" y="85"/>
                </a:cxn>
              </a:cxnLst>
              <a:rect l="0" t="0" r="r" b="b"/>
              <a:pathLst>
                <a:path w="120" h="456">
                  <a:moveTo>
                    <a:pt x="0" y="85"/>
                  </a:moveTo>
                  <a:lnTo>
                    <a:pt x="0" y="456"/>
                  </a:lnTo>
                  <a:lnTo>
                    <a:pt x="120" y="456"/>
                  </a:lnTo>
                  <a:lnTo>
                    <a:pt x="120" y="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ED1A3B"/>
            </a:solidFill>
            <a:ln w="9525">
              <a:noFill/>
              <a:round/>
              <a:headEnd/>
              <a:tailEnd/>
            </a:ln>
          </p:spPr>
          <p:txBody>
            <a:bodyPr lIns="91427" tIns="45714" rIns="91427" bIns="45714"/>
            <a:lstStyle/>
            <a:p>
              <a:pPr algn="ctr">
                <a:defRPr/>
              </a:pP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34321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 layout"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4" y="770467"/>
            <a:ext cx="11349563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11328399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31804" y="1170713"/>
            <a:ext cx="11349563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[SUBTITLE]</a:t>
            </a:r>
          </a:p>
        </p:txBody>
      </p:sp>
    </p:spTree>
    <p:extLst>
      <p:ext uri="{BB962C8B-B14F-4D97-AF65-F5344CB8AC3E}">
        <p14:creationId xmlns:p14="http://schemas.microsoft.com/office/powerpoint/2010/main" val="4040416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 # placeholder">
            <a:extLst>
              <a:ext uri="{FF2B5EF4-FFF2-40B4-BE49-F238E27FC236}">
                <a16:creationId xmlns:a16="http://schemas.microsoft.com/office/drawing/2014/main" id="{561D4AB5-3140-7D94-140F-AD0D11CE50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2" y="6497708"/>
            <a:ext cx="485775" cy="360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rgbClr val="ADADAD"/>
                </a:solidFill>
                <a:latin typeface="Trebuchet MS" panose="020B0603020202020204" pitchFamily="34" charset="0"/>
              </a:defRPr>
            </a:lvl1pPr>
          </a:lstStyle>
          <a:p>
            <a:fld id="{4694BEFD-964E-4197-A0C0-7534C13B6A9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4" name="footer placeholder">
            <a:extLst>
              <a:ext uri="{FF2B5EF4-FFF2-40B4-BE49-F238E27FC236}">
                <a16:creationId xmlns:a16="http://schemas.microsoft.com/office/drawing/2014/main" id="{66DE36F8-ADB1-0992-76AF-F3F4D3BCA4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ADADAD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ext placeholder">
            <a:extLst>
              <a:ext uri="{FF2B5EF4-FFF2-40B4-BE49-F238E27FC236}">
                <a16:creationId xmlns:a16="http://schemas.microsoft.com/office/drawing/2014/main" id="{3E94C006-82F4-A3A9-0DCF-649B69B7D9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3" hasCustomPrompt="1"/>
          </p:nvPr>
        </p:nvSpPr>
        <p:spPr>
          <a:xfrm>
            <a:off x="485776" y="1712913"/>
            <a:ext cx="11218862" cy="4411852"/>
          </a:xfrm>
        </p:spPr>
        <p:txBody>
          <a:bodyPr/>
          <a:lstStyle/>
          <a:p>
            <a:pPr lvl="0"/>
            <a:r>
              <a:rPr lang="en-US" dirty="0"/>
              <a:t>Default text</a:t>
            </a:r>
          </a:p>
          <a:p>
            <a:pPr lvl="1"/>
            <a:r>
              <a:rPr lang="en-US" dirty="0"/>
              <a:t>Bulleted list (list level_01)</a:t>
            </a:r>
          </a:p>
          <a:p>
            <a:pPr lvl="2"/>
            <a:r>
              <a:rPr lang="en-US" dirty="0"/>
              <a:t>Bulleted list (list level_02)</a:t>
            </a:r>
          </a:p>
          <a:p>
            <a:pPr lvl="3"/>
            <a:r>
              <a:rPr lang="en-US" dirty="0"/>
              <a:t>Bulleted list (list level_03)</a:t>
            </a:r>
          </a:p>
          <a:p>
            <a:pPr lvl="4"/>
            <a:r>
              <a:rPr lang="en-US" dirty="0"/>
              <a:t>Bulleted list (list level_04)</a:t>
            </a:r>
          </a:p>
          <a:p>
            <a:pPr lvl="5"/>
            <a:r>
              <a:rPr lang="en-US" dirty="0"/>
              <a:t>Heading_01</a:t>
            </a:r>
          </a:p>
          <a:p>
            <a:pPr lvl="6"/>
            <a:r>
              <a:rPr lang="en-US" dirty="0"/>
              <a:t>Heading_02</a:t>
            </a:r>
          </a:p>
          <a:p>
            <a:pPr lvl="7"/>
            <a:r>
              <a:rPr lang="en-US" dirty="0"/>
              <a:t>Numbered list (list level_01)</a:t>
            </a:r>
          </a:p>
          <a:p>
            <a:pPr lvl="8"/>
            <a:r>
              <a:rPr lang="en-US" dirty="0"/>
              <a:t>Numbered list (list level_02)</a:t>
            </a:r>
          </a:p>
        </p:txBody>
      </p:sp>
      <p:sp>
        <p:nvSpPr>
          <p:cNvPr id="5" name="subtitle placeholder">
            <a:extLst>
              <a:ext uri="{FF2B5EF4-FFF2-40B4-BE49-F238E27FC236}">
                <a16:creationId xmlns:a16="http://schemas.microsoft.com/office/drawing/2014/main" id="{C57F9CDE-9BE0-DEE2-EDB0-FA896BAF6F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2"/>
          </p:nvPr>
        </p:nvSpPr>
        <p:spPr>
          <a:xfrm>
            <a:off x="485777" y="953825"/>
            <a:ext cx="11221200" cy="360099"/>
          </a:xfrm>
          <a:prstGeom prst="rect">
            <a:avLst/>
          </a:prstGeom>
        </p:spPr>
        <p:txBody>
          <a:bodyPr tIns="57600"/>
          <a:lstStyle>
            <a:lvl1pPr marL="0" indent="0" algn="l">
              <a:buNone/>
              <a:defRPr sz="1798" b="0">
                <a:solidFill>
                  <a:schemeClr val="tx2"/>
                </a:solidFill>
              </a:defRPr>
            </a:lvl1pPr>
            <a:lvl2pPr marL="456743" indent="0" algn="ctr">
              <a:buNone/>
              <a:defRPr sz="1998"/>
            </a:lvl2pPr>
            <a:lvl3pPr marL="913486" indent="0" algn="ctr">
              <a:buNone/>
              <a:defRPr sz="1798"/>
            </a:lvl3pPr>
            <a:lvl4pPr marL="1370229" indent="0" algn="ctr">
              <a:buNone/>
              <a:defRPr sz="1598"/>
            </a:lvl4pPr>
            <a:lvl5pPr marL="1826972" indent="0" algn="ctr">
              <a:buNone/>
              <a:defRPr sz="1598"/>
            </a:lvl5pPr>
            <a:lvl6pPr marL="2283715" indent="0" algn="ctr">
              <a:buNone/>
              <a:defRPr sz="1598"/>
            </a:lvl6pPr>
            <a:lvl7pPr marL="2740457" indent="0" algn="ctr">
              <a:buNone/>
              <a:defRPr sz="1598"/>
            </a:lvl7pPr>
            <a:lvl8pPr marL="3197201" indent="0" algn="ctr">
              <a:buNone/>
              <a:defRPr sz="1598"/>
            </a:lvl8pPr>
            <a:lvl9pPr marL="3653943" indent="0" algn="ctr">
              <a:buNone/>
              <a:defRPr sz="1598"/>
            </a:lvl9pPr>
          </a:lstStyle>
          <a:p>
            <a:endParaRPr lang="nl-NL" dirty="0"/>
          </a:p>
        </p:txBody>
      </p:sp>
      <p:sp>
        <p:nvSpPr>
          <p:cNvPr id="11" name="title placeholder">
            <a:extLst>
              <a:ext uri="{FF2B5EF4-FFF2-40B4-BE49-F238E27FC236}">
                <a16:creationId xmlns:a16="http://schemas.microsoft.com/office/drawing/2014/main" id="{C628A276-E1AE-FD60-84CD-F7ED5A06E6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85775" y="593728"/>
            <a:ext cx="11217601" cy="3600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76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ge # placeholder">
            <a:extLst>
              <a:ext uri="{FF2B5EF4-FFF2-40B4-BE49-F238E27FC236}">
                <a16:creationId xmlns:a16="http://schemas.microsoft.com/office/drawing/2014/main" id="{A79895EC-4DD5-6263-3FBA-0C3A21A250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1" y="6497708"/>
            <a:ext cx="485522" cy="360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indent="0" algn="ctr">
              <a:spcAft>
                <a:spcPts val="0"/>
              </a:spcAft>
              <a:buFont typeface="+mj-lt"/>
              <a:buNone/>
              <a:defRPr sz="800">
                <a:solidFill>
                  <a:srgbClr val="ADADAD"/>
                </a:solidFill>
                <a:latin typeface="Trebuchet MS" panose="020B0603020202020204" pitchFamily="34" charset="0"/>
                <a:cs typeface="Aharoni" panose="02010803020104030203" pitchFamily="2" charset="-79"/>
              </a:defRPr>
            </a:lvl1pPr>
            <a:lvl2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2pPr>
            <a:lvl3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3pPr>
            <a:lvl4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4pPr>
            <a:lvl5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5pPr>
            <a:lvl6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6pPr>
            <a:lvl7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7pPr>
            <a:lvl8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8pPr>
            <a:lvl9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9pPr>
          </a:lstStyle>
          <a:p>
            <a:r>
              <a:rPr lang="en-US" dirty="0"/>
              <a:t>&lt;nr&gt;</a:t>
            </a:r>
          </a:p>
        </p:txBody>
      </p:sp>
      <p:sp>
        <p:nvSpPr>
          <p:cNvPr id="14" name="footer placeholder">
            <a:extLst>
              <a:ext uri="{FF2B5EF4-FFF2-40B4-BE49-F238E27FC236}">
                <a16:creationId xmlns:a16="http://schemas.microsoft.com/office/drawing/2014/main" id="{9A2857F9-2678-A4E2-5222-4C24CEAC61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85522" y="6497708"/>
            <a:ext cx="10372631" cy="36029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algn="l">
              <a:spcAft>
                <a:spcPts val="0"/>
              </a:spcAft>
              <a:defRPr sz="800">
                <a:solidFill>
                  <a:srgbClr val="ADADAD"/>
                </a:solidFill>
                <a:latin typeface="Trebuchet MS" panose="020B0603020202020204" pitchFamily="34" charset="0"/>
                <a:cs typeface="Aldhabi" panose="020B0604020202020204" pitchFamily="2" charset="-78"/>
              </a:defRPr>
            </a:lvl1pPr>
            <a:lvl2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2pPr>
            <a:lvl3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3pPr>
            <a:lvl4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4pPr>
            <a:lvl5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5pPr>
            <a:lvl6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6pPr>
            <a:lvl7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7pPr>
            <a:lvl8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8pPr>
            <a:lvl9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9pPr>
          </a:lstStyle>
          <a:p>
            <a:endParaRPr lang="en-US" dirty="0"/>
          </a:p>
        </p:txBody>
      </p:sp>
      <p:sp>
        <p:nvSpPr>
          <p:cNvPr id="15" name="text placeholder">
            <a:extLst>
              <a:ext uri="{FF2B5EF4-FFF2-40B4-BE49-F238E27FC236}">
                <a16:creationId xmlns:a16="http://schemas.microsoft.com/office/drawing/2014/main" id="{D10F1EAB-30CF-F5AD-B547-9D0F023680D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idx="1"/>
          </p:nvPr>
        </p:nvSpPr>
        <p:spPr>
          <a:xfrm>
            <a:off x="485522" y="1712914"/>
            <a:ext cx="11211761" cy="44148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Default text</a:t>
            </a:r>
          </a:p>
          <a:p>
            <a:pPr lvl="1"/>
            <a:r>
              <a:rPr lang="en-US" dirty="0"/>
              <a:t>Bulleted list (list level_01)</a:t>
            </a:r>
          </a:p>
          <a:p>
            <a:pPr lvl="2"/>
            <a:r>
              <a:rPr lang="en-US" dirty="0"/>
              <a:t>Bulleted list (list level_02)</a:t>
            </a:r>
          </a:p>
          <a:p>
            <a:pPr lvl="3"/>
            <a:r>
              <a:rPr lang="en-US" dirty="0"/>
              <a:t>Bulleted list (list level_03)</a:t>
            </a:r>
          </a:p>
          <a:p>
            <a:pPr lvl="4"/>
            <a:r>
              <a:rPr lang="en-US" dirty="0"/>
              <a:t>Bulleted list (list level_04)</a:t>
            </a:r>
          </a:p>
          <a:p>
            <a:pPr lvl="5"/>
            <a:r>
              <a:rPr lang="en-US" dirty="0"/>
              <a:t>Heading_01</a:t>
            </a:r>
          </a:p>
          <a:p>
            <a:pPr lvl="6"/>
            <a:r>
              <a:rPr lang="en-US" dirty="0"/>
              <a:t>Heading_02</a:t>
            </a:r>
          </a:p>
          <a:p>
            <a:pPr lvl="7"/>
            <a:r>
              <a:rPr lang="en-US" dirty="0"/>
              <a:t>Numbered list (list level_01)</a:t>
            </a:r>
          </a:p>
          <a:p>
            <a:pPr lvl="8"/>
            <a:r>
              <a:rPr lang="en-US" dirty="0"/>
              <a:t>Numbered list (list level_02)</a:t>
            </a:r>
          </a:p>
        </p:txBody>
      </p:sp>
      <p:sp>
        <p:nvSpPr>
          <p:cNvPr id="16" name="title placeholder">
            <a:extLst>
              <a:ext uri="{FF2B5EF4-FFF2-40B4-BE49-F238E27FC236}">
                <a16:creationId xmlns:a16="http://schemas.microsoft.com/office/drawing/2014/main" id="{5BE8F690-B160-1939-0E65-D80C2E027D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85522" y="593725"/>
            <a:ext cx="11211762" cy="3600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lvl="0"/>
            <a:endParaRPr lang="nl-NL" dirty="0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4F6F6B4B-30B0-965A-9D1B-0242524D5693}"/>
              </a:ext>
            </a:extLst>
          </p:cNvPr>
          <p:cNvSpPr>
            <a:spLocks noChangeAspect="1"/>
          </p:cNvSpPr>
          <p:nvPr userDrawn="1"/>
        </p:nvSpPr>
        <p:spPr bwMode="gray">
          <a:xfrm>
            <a:off x="676815" y="6242051"/>
            <a:ext cx="161925" cy="615951"/>
          </a:xfrm>
          <a:custGeom>
            <a:avLst/>
            <a:gdLst/>
            <a:ahLst/>
            <a:cxnLst>
              <a:cxn ang="0">
                <a:pos x="0" y="85"/>
              </a:cxn>
              <a:cxn ang="0">
                <a:pos x="0" y="456"/>
              </a:cxn>
              <a:cxn ang="0">
                <a:pos x="120" y="456"/>
              </a:cxn>
              <a:cxn ang="0">
                <a:pos x="120" y="0"/>
              </a:cxn>
              <a:cxn ang="0">
                <a:pos x="0" y="85"/>
              </a:cxn>
            </a:cxnLst>
            <a:rect l="0" t="0" r="r" b="b"/>
            <a:pathLst>
              <a:path w="120" h="456">
                <a:moveTo>
                  <a:pt x="0" y="85"/>
                </a:moveTo>
                <a:lnTo>
                  <a:pt x="0" y="456"/>
                </a:lnTo>
                <a:lnTo>
                  <a:pt x="120" y="456"/>
                </a:lnTo>
                <a:lnTo>
                  <a:pt x="120" y="0"/>
                </a:lnTo>
                <a:lnTo>
                  <a:pt x="0" y="85"/>
                </a:lnTo>
                <a:close/>
              </a:path>
            </a:pathLst>
          </a:custGeom>
          <a:solidFill>
            <a:srgbClr val="ED1A3B"/>
          </a:solidFill>
          <a:ln w="9525">
            <a:noFill/>
            <a:round/>
            <a:headEnd/>
            <a:tailEnd/>
          </a:ln>
        </p:spPr>
        <p:txBody>
          <a:bodyPr lIns="121903" tIns="60952" rIns="121903" bIns="60952"/>
          <a:lstStyle/>
          <a:p>
            <a:pPr algn="ctr">
              <a:defRPr/>
            </a:pPr>
            <a:endParaRPr lang="en-GB" sz="2400" dirty="0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41F93745-B315-A6E1-4D4A-134D803FE1F1}"/>
              </a:ext>
            </a:extLst>
          </p:cNvPr>
          <p:cNvSpPr>
            <a:spLocks noChangeAspect="1"/>
          </p:cNvSpPr>
          <p:nvPr userDrawn="1"/>
        </p:nvSpPr>
        <p:spPr bwMode="gray">
          <a:xfrm rot="10800000">
            <a:off x="676815" y="1"/>
            <a:ext cx="161925" cy="615951"/>
          </a:xfrm>
          <a:custGeom>
            <a:avLst/>
            <a:gdLst/>
            <a:ahLst/>
            <a:cxnLst>
              <a:cxn ang="0">
                <a:pos x="0" y="85"/>
              </a:cxn>
              <a:cxn ang="0">
                <a:pos x="0" y="456"/>
              </a:cxn>
              <a:cxn ang="0">
                <a:pos x="120" y="456"/>
              </a:cxn>
              <a:cxn ang="0">
                <a:pos x="120" y="0"/>
              </a:cxn>
              <a:cxn ang="0">
                <a:pos x="0" y="85"/>
              </a:cxn>
            </a:cxnLst>
            <a:rect l="0" t="0" r="r" b="b"/>
            <a:pathLst>
              <a:path w="120" h="456">
                <a:moveTo>
                  <a:pt x="0" y="85"/>
                </a:moveTo>
                <a:lnTo>
                  <a:pt x="0" y="456"/>
                </a:lnTo>
                <a:lnTo>
                  <a:pt x="120" y="456"/>
                </a:lnTo>
                <a:lnTo>
                  <a:pt x="120" y="0"/>
                </a:lnTo>
                <a:lnTo>
                  <a:pt x="0" y="85"/>
                </a:lnTo>
                <a:close/>
              </a:path>
            </a:pathLst>
          </a:custGeom>
          <a:solidFill>
            <a:srgbClr val="ED1A3B"/>
          </a:solidFill>
          <a:ln w="9525">
            <a:noFill/>
            <a:round/>
            <a:headEnd/>
            <a:tailEnd/>
          </a:ln>
        </p:spPr>
        <p:txBody>
          <a:bodyPr lIns="121903" tIns="60952" rIns="121903" bIns="60952"/>
          <a:lstStyle/>
          <a:p>
            <a:pPr algn="ctr">
              <a:defRPr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16442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863" r:id="rId2"/>
    <p:sldLayoutId id="2147483855" r:id="rId3"/>
    <p:sldLayoutId id="2147483977" r:id="rId4"/>
    <p:sldLayoutId id="2147483978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600" b="0" kern="1200">
          <a:solidFill>
            <a:schemeClr val="accent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0" indent="0" algn="l" defTabSz="287338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600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1pPr>
      <a:lvl2pPr marL="270000" indent="-270000" algn="l" defTabSz="287338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70000"/>
        <a:buFont typeface="Wingdings 3" panose="05040102010807070707" pitchFamily="18" charset="2"/>
        <a:buChar char="u"/>
        <a:defRPr sz="1600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2pPr>
      <a:lvl3pPr marL="540000" indent="-270000" algn="l" defTabSz="287338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00000"/>
        <a:buFont typeface="Trebuchet MS" panose="020B0603020202020204" pitchFamily="34" charset="0"/>
        <a:buChar char="•"/>
        <a:defRPr sz="1600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3pPr>
      <a:lvl4pPr marL="810000" indent="-270000" algn="l" defTabSz="287338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00000"/>
        <a:buFont typeface="Trebuchet MS" panose="020B0603020202020204" pitchFamily="34" charset="0"/>
        <a:buChar char="−"/>
        <a:defRPr sz="1600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4pPr>
      <a:lvl5pPr marL="1080000" indent="-270000" algn="l" defTabSz="287338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00000"/>
        <a:buFont typeface="Trebuchet MS" panose="020B0603020202020204" pitchFamily="34" charset="0"/>
        <a:buChar char="◦"/>
        <a:defRPr sz="1600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5pPr>
      <a:lvl6pPr marL="0" indent="0" algn="l" defTabSz="287338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None/>
        <a:defRPr sz="1600" b="1" i="0" kern="1200">
          <a:solidFill>
            <a:schemeClr val="accent1"/>
          </a:solidFill>
          <a:latin typeface="Trebuchet MS" panose="020B0603020202020204" pitchFamily="34" charset="0"/>
          <a:ea typeface="+mn-ea"/>
          <a:cs typeface="+mn-cs"/>
        </a:defRPr>
      </a:lvl6pPr>
      <a:lvl7pPr marL="0" indent="0" algn="l" defTabSz="287338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600" b="1" i="0" kern="1200" baseline="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7pPr>
      <a:lvl8pPr marL="270000" indent="-270000" algn="l" defTabSz="287338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75000"/>
        <a:buFont typeface="+mj-lt"/>
        <a:buAutoNum type="arabicPeriod"/>
        <a:defRPr sz="1600" b="0" i="0" kern="1200" baseline="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8pPr>
      <a:lvl9pPr marL="540000" indent="-270000" algn="l" defTabSz="287338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75000"/>
        <a:buFont typeface="+mj-lt"/>
        <a:buAutoNum type="alphaLcPeriod"/>
        <a:defRPr sz="1600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3" userDrawn="1">
          <p15:clr>
            <a:srgbClr val="F26B43"/>
          </p15:clr>
        </p15:guide>
        <p15:guide id="2" orient="horz" pos="827" userDrawn="1">
          <p15:clr>
            <a:srgbClr val="F26B43"/>
          </p15:clr>
        </p15:guide>
        <p15:guide id="3" orient="horz" pos="1079" userDrawn="1">
          <p15:clr>
            <a:srgbClr val="F26B43"/>
          </p15:clr>
        </p15:guide>
        <p15:guide id="4" orient="horz" pos="3860" userDrawn="1">
          <p15:clr>
            <a:srgbClr val="F26B43"/>
          </p15:clr>
        </p15:guide>
        <p15:guide id="5" orient="horz" pos="4092" userDrawn="1">
          <p15:clr>
            <a:srgbClr val="F26B43"/>
          </p15:clr>
        </p15:guide>
        <p15:guide id="6" pos="304" userDrawn="1">
          <p15:clr>
            <a:srgbClr val="F26B43"/>
          </p15:clr>
        </p15:guide>
        <p15:guide id="7" pos="737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ge # placeholder">
            <a:extLst>
              <a:ext uri="{FF2B5EF4-FFF2-40B4-BE49-F238E27FC236}">
                <a16:creationId xmlns:a16="http://schemas.microsoft.com/office/drawing/2014/main" id="{A79895EC-4DD5-6263-3FBA-0C3A21A250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2" y="6497708"/>
            <a:ext cx="485522" cy="360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indent="0" algn="ctr">
              <a:spcAft>
                <a:spcPts val="0"/>
              </a:spcAft>
              <a:buFont typeface="+mj-lt"/>
              <a:buNone/>
              <a:defRPr sz="800">
                <a:solidFill>
                  <a:srgbClr val="ADADAD"/>
                </a:solidFill>
                <a:latin typeface="Trebuchet MS" panose="020B0603020202020204" pitchFamily="34" charset="0"/>
                <a:cs typeface="Aharoni" panose="02010803020104030203" pitchFamily="2" charset="-79"/>
              </a:defRPr>
            </a:lvl1pPr>
            <a:lvl2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2pPr>
            <a:lvl3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3pPr>
            <a:lvl4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4pPr>
            <a:lvl5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5pPr>
            <a:lvl6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6pPr>
            <a:lvl7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7pPr>
            <a:lvl8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8pPr>
            <a:lvl9pPr marL="0" indent="0" algn="ctr">
              <a:spcAft>
                <a:spcPts val="0"/>
              </a:spcAft>
              <a:defRPr sz="800">
                <a:latin typeface="Trebuchet MS" panose="020B0603020202020204" pitchFamily="34" charset="0"/>
                <a:cs typeface="Aharoni" panose="02010803020104030203" pitchFamily="2" charset="-79"/>
              </a:defRPr>
            </a:lvl9pPr>
          </a:lstStyle>
          <a:p>
            <a:r>
              <a:rPr lang="en-US" dirty="0"/>
              <a:t>&lt;nr&gt;</a:t>
            </a:r>
          </a:p>
        </p:txBody>
      </p:sp>
      <p:sp>
        <p:nvSpPr>
          <p:cNvPr id="14" name="footer placeholder">
            <a:extLst>
              <a:ext uri="{FF2B5EF4-FFF2-40B4-BE49-F238E27FC236}">
                <a16:creationId xmlns:a16="http://schemas.microsoft.com/office/drawing/2014/main" id="{9A2857F9-2678-A4E2-5222-4C24CEAC61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85523" y="6497708"/>
            <a:ext cx="10372631" cy="36029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algn="l">
              <a:spcAft>
                <a:spcPts val="0"/>
              </a:spcAft>
              <a:defRPr sz="800">
                <a:solidFill>
                  <a:srgbClr val="ADADAD"/>
                </a:solidFill>
                <a:latin typeface="Trebuchet MS" panose="020B0603020202020204" pitchFamily="34" charset="0"/>
                <a:cs typeface="Aldhabi" panose="020B0604020202020204" pitchFamily="2" charset="-78"/>
              </a:defRPr>
            </a:lvl1pPr>
            <a:lvl2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2pPr>
            <a:lvl3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3pPr>
            <a:lvl4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4pPr>
            <a:lvl5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5pPr>
            <a:lvl6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6pPr>
            <a:lvl7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7pPr>
            <a:lvl8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8pPr>
            <a:lvl9pPr marL="0">
              <a:spcAft>
                <a:spcPts val="0"/>
              </a:spcAft>
              <a:defRPr sz="800">
                <a:latin typeface="Trebuchet MS" panose="020B0603020202020204" pitchFamily="34" charset="0"/>
                <a:cs typeface="Aldhabi" panose="020B0604020202020204" pitchFamily="2" charset="-78"/>
              </a:defRPr>
            </a:lvl9pPr>
          </a:lstStyle>
          <a:p>
            <a:endParaRPr lang="en-US" dirty="0"/>
          </a:p>
        </p:txBody>
      </p:sp>
      <p:sp>
        <p:nvSpPr>
          <p:cNvPr id="15" name="text placeholder">
            <a:extLst>
              <a:ext uri="{FF2B5EF4-FFF2-40B4-BE49-F238E27FC236}">
                <a16:creationId xmlns:a16="http://schemas.microsoft.com/office/drawing/2014/main" id="{D10F1EAB-30CF-F5AD-B547-9D0F023680D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idx="1"/>
          </p:nvPr>
        </p:nvSpPr>
        <p:spPr>
          <a:xfrm>
            <a:off x="485523" y="1712916"/>
            <a:ext cx="11211761" cy="44148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Default text</a:t>
            </a:r>
          </a:p>
          <a:p>
            <a:pPr lvl="1"/>
            <a:r>
              <a:rPr lang="en-US" dirty="0"/>
              <a:t>Bulleted list (list level_01)</a:t>
            </a:r>
          </a:p>
          <a:p>
            <a:pPr lvl="2"/>
            <a:r>
              <a:rPr lang="en-US" dirty="0"/>
              <a:t>Bulleted list (list level_02)</a:t>
            </a:r>
          </a:p>
          <a:p>
            <a:pPr lvl="3"/>
            <a:r>
              <a:rPr lang="en-US" dirty="0"/>
              <a:t>Bulleted list (list level_03)</a:t>
            </a:r>
          </a:p>
          <a:p>
            <a:pPr lvl="4"/>
            <a:r>
              <a:rPr lang="en-US" dirty="0"/>
              <a:t>Bulleted list (list level_04)</a:t>
            </a:r>
          </a:p>
          <a:p>
            <a:pPr lvl="5"/>
            <a:r>
              <a:rPr lang="en-US" dirty="0"/>
              <a:t>Heading_01</a:t>
            </a:r>
          </a:p>
          <a:p>
            <a:pPr lvl="6"/>
            <a:r>
              <a:rPr lang="en-US" dirty="0"/>
              <a:t>Heading_02</a:t>
            </a:r>
          </a:p>
          <a:p>
            <a:pPr lvl="7"/>
            <a:r>
              <a:rPr lang="en-US" dirty="0"/>
              <a:t>Numbered list (list level_01)</a:t>
            </a:r>
          </a:p>
          <a:p>
            <a:pPr lvl="8"/>
            <a:r>
              <a:rPr lang="en-US" dirty="0"/>
              <a:t>Numbered list (list level_02)</a:t>
            </a:r>
          </a:p>
        </p:txBody>
      </p:sp>
      <p:sp>
        <p:nvSpPr>
          <p:cNvPr id="16" name="title placeholder">
            <a:extLst>
              <a:ext uri="{FF2B5EF4-FFF2-40B4-BE49-F238E27FC236}">
                <a16:creationId xmlns:a16="http://schemas.microsoft.com/office/drawing/2014/main" id="{5BE8F690-B160-1939-0E65-D80C2E027D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/>
          </p:nvPr>
        </p:nvSpPr>
        <p:spPr>
          <a:xfrm>
            <a:off x="485522" y="593727"/>
            <a:ext cx="11211762" cy="3600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pPr lvl="0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5282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</p:sldLayoutIdLst>
  <p:hf hdr="0" ftr="0" dt="0"/>
  <p:txStyles>
    <p:titleStyle>
      <a:lvl1pPr algn="l" defTabSz="913943" rtl="0" eaLnBrk="1" latinLnBrk="0" hangingPunct="1">
        <a:lnSpc>
          <a:spcPct val="90000"/>
        </a:lnSpc>
        <a:spcBef>
          <a:spcPct val="0"/>
        </a:spcBef>
        <a:buNone/>
        <a:defRPr sz="2599" b="0" kern="1200">
          <a:solidFill>
            <a:schemeClr val="accent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0" indent="0" algn="l" defTabSz="287194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599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1pPr>
      <a:lvl2pPr marL="269865" indent="-269865" algn="l" defTabSz="287194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70000"/>
        <a:buFont typeface="Wingdings 3" panose="05040102010807070707" pitchFamily="18" charset="2"/>
        <a:buChar char="u"/>
        <a:defRPr sz="1599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2pPr>
      <a:lvl3pPr marL="539730" indent="-269865" algn="l" defTabSz="287194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00000"/>
        <a:buFont typeface="Trebuchet MS" panose="020B0603020202020204" pitchFamily="34" charset="0"/>
        <a:buChar char="•"/>
        <a:defRPr sz="1599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3pPr>
      <a:lvl4pPr marL="809595" indent="-269865" algn="l" defTabSz="287194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00000"/>
        <a:buFont typeface="Trebuchet MS" panose="020B0603020202020204" pitchFamily="34" charset="0"/>
        <a:buChar char="−"/>
        <a:defRPr sz="1599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4pPr>
      <a:lvl5pPr marL="1079460" indent="-269865" algn="l" defTabSz="287194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100000"/>
        <a:buFont typeface="Trebuchet MS" panose="020B0603020202020204" pitchFamily="34" charset="0"/>
        <a:buChar char="◦"/>
        <a:defRPr sz="1599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5pPr>
      <a:lvl6pPr marL="0" indent="0" algn="l" defTabSz="287194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80000"/>
        <a:buFont typeface="Wingdings 3" panose="05040102010807070707" pitchFamily="18" charset="2"/>
        <a:buNone/>
        <a:defRPr sz="1599" b="1" i="0" kern="1200">
          <a:solidFill>
            <a:schemeClr val="accent1"/>
          </a:solidFill>
          <a:latin typeface="Trebuchet MS" panose="020B0603020202020204" pitchFamily="34" charset="0"/>
          <a:ea typeface="+mn-ea"/>
          <a:cs typeface="+mn-cs"/>
        </a:defRPr>
      </a:lvl6pPr>
      <a:lvl7pPr marL="0" indent="0" algn="l" defTabSz="287194" rtl="0" eaLnBrk="1" latinLnBrk="0" hangingPunct="1"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1599" b="1" i="0" kern="1200" baseline="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7pPr>
      <a:lvl8pPr marL="269865" indent="-269865" algn="l" defTabSz="287194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75000"/>
        <a:buFont typeface="+mj-lt"/>
        <a:buAutoNum type="arabicPeriod"/>
        <a:defRPr sz="1599" b="0" i="0" kern="1200" baseline="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8pPr>
      <a:lvl9pPr marL="539730" indent="-269865" algn="l" defTabSz="287194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SzPct val="75000"/>
        <a:buFont typeface="+mj-lt"/>
        <a:buAutoNum type="alphaLcPeriod"/>
        <a:defRPr sz="1599" b="0" i="0" kern="1200">
          <a:solidFill>
            <a:schemeClr val="tx2"/>
          </a:solidFill>
          <a:latin typeface="Trebuchet MS" panose="020B0603020202020204" pitchFamily="34" charset="0"/>
          <a:ea typeface="+mn-ea"/>
          <a:cs typeface="+mn-cs"/>
        </a:defRPr>
      </a:lvl9pPr>
    </p:bodyStyle>
    <p:otherStyle>
      <a:defPPr>
        <a:defRPr lang="nl-NL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3" userDrawn="1">
          <p15:clr>
            <a:srgbClr val="F26B43"/>
          </p15:clr>
        </p15:guide>
        <p15:guide id="2" orient="horz" pos="827" userDrawn="1">
          <p15:clr>
            <a:srgbClr val="F26B43"/>
          </p15:clr>
        </p15:guide>
        <p15:guide id="3" orient="horz" pos="1079" userDrawn="1">
          <p15:clr>
            <a:srgbClr val="F26B43"/>
          </p15:clr>
        </p15:guide>
        <p15:guide id="4" orient="horz" pos="3860" userDrawn="1">
          <p15:clr>
            <a:srgbClr val="F26B43"/>
          </p15:clr>
        </p15:guide>
        <p15:guide id="5" orient="horz" pos="4092" userDrawn="1">
          <p15:clr>
            <a:srgbClr val="F26B43"/>
          </p15:clr>
        </p15:guide>
        <p15:guide id="6" pos="304" userDrawn="1">
          <p15:clr>
            <a:srgbClr val="F26B43"/>
          </p15:clr>
        </p15:guide>
        <p15:guide id="7" pos="73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>
            <a:extLst>
              <a:ext uri="{FF2B5EF4-FFF2-40B4-BE49-F238E27FC236}">
                <a16:creationId xmlns:a16="http://schemas.microsoft.com/office/drawing/2014/main" id="{6F06D488-A24A-504F-AC2C-89D4F8F53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3259" y="1785"/>
            <a:ext cx="12197713" cy="6854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rnerstone">
            <a:extLst>
              <a:ext uri="{FF2B5EF4-FFF2-40B4-BE49-F238E27FC236}">
                <a16:creationId xmlns:a16="http://schemas.microsoft.com/office/drawing/2014/main" id="{21742F24-67B8-A790-23C0-1C1C657EE4BC}"/>
              </a:ext>
            </a:extLst>
          </p:cNvPr>
          <p:cNvSpPr/>
          <p:nvPr/>
        </p:nvSpPr>
        <p:spPr>
          <a:xfrm>
            <a:off x="0" y="1784"/>
            <a:ext cx="2930400" cy="2460062"/>
          </a:xfrm>
          <a:custGeom>
            <a:avLst/>
            <a:gdLst>
              <a:gd name="connsiteX0" fmla="*/ 0 w 2928169"/>
              <a:gd name="connsiteY0" fmla="*/ 0 h 2050985"/>
              <a:gd name="connsiteX1" fmla="*/ 0 w 2928169"/>
              <a:gd name="connsiteY1" fmla="*/ 2050986 h 2050985"/>
              <a:gd name="connsiteX2" fmla="*/ 2928169 w 2928169"/>
              <a:gd name="connsiteY2" fmla="*/ 0 h 205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169" h="2050985">
                <a:moveTo>
                  <a:pt x="0" y="0"/>
                </a:moveTo>
                <a:lnTo>
                  <a:pt x="0" y="2050986"/>
                </a:lnTo>
                <a:lnTo>
                  <a:pt x="2928169" y="0"/>
                </a:lnTo>
                <a:close/>
              </a:path>
            </a:pathLst>
          </a:custGeom>
          <a:solidFill>
            <a:srgbClr val="E81A3B"/>
          </a:solidFill>
          <a:ln w="12644" cap="flat">
            <a:noFill/>
            <a:prstDash val="solid"/>
            <a:miter/>
          </a:ln>
        </p:spPr>
        <p:txBody>
          <a:bodyPr wrap="none" lIns="0" tIns="0" rIns="0" bIns="0" rtlCol="0" anchor="t" anchorCtr="0"/>
          <a:lstStyle/>
          <a:p>
            <a:pPr marL="0" marR="0" lvl="0" indent="0" algn="l" defTabSz="913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9" name="subtitle placeholder">
            <a:extLst>
              <a:ext uri="{FF2B5EF4-FFF2-40B4-BE49-F238E27FC236}">
                <a16:creationId xmlns:a16="http://schemas.microsoft.com/office/drawing/2014/main" id="{385CBB2A-C9FF-F440-C79E-3B065EE199DB}"/>
              </a:ext>
            </a:extLst>
          </p:cNvPr>
          <p:cNvSpPr txBox="1">
            <a:spLocks/>
          </p:cNvSpPr>
          <p:nvPr/>
        </p:nvSpPr>
        <p:spPr>
          <a:xfrm>
            <a:off x="260679" y="5767754"/>
            <a:ext cx="1698750" cy="465356"/>
          </a:xfrm>
          <a:prstGeom prst="rect">
            <a:avLst/>
          </a:prstGeom>
          <a:solidFill>
            <a:schemeClr val="tx1"/>
          </a:solidFill>
        </p:spPr>
        <p:txBody>
          <a:bodyPr lIns="144000" tIns="36000" rIns="0" bIns="36000" anchor="ctr" anchorCtr="0"/>
          <a:lstStyle>
            <a:lvl1pPr marL="0" indent="0" algn="l" defTabSz="287338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0" i="0" kern="120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270000" indent="-27000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70000"/>
              <a:buFont typeface="Wingdings 3" panose="05040102010807070707" pitchFamily="18" charset="2"/>
              <a:buChar char="u"/>
              <a:defRPr sz="1600" b="0" i="0" kern="120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2pPr>
            <a:lvl3pPr marL="540000" indent="-27000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Trebuchet MS" panose="020B0603020202020204" pitchFamily="34" charset="0"/>
              <a:buChar char="•"/>
              <a:defRPr sz="1600" b="0" i="0" kern="120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3pPr>
            <a:lvl4pPr marL="810000" indent="-27000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Trebuchet MS" panose="020B0603020202020204" pitchFamily="34" charset="0"/>
              <a:buChar char="−"/>
              <a:defRPr sz="1600" b="0" i="0" kern="120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4pPr>
            <a:lvl5pPr marL="1080000" indent="-27000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42000"/>
              <a:buFont typeface="Wingdings 2" panose="05020102010507070707" pitchFamily="18" charset="2"/>
              <a:buChar char=""/>
              <a:defRPr sz="1600" b="0" i="0" kern="120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5pPr>
            <a:lvl6pPr marL="0" indent="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None/>
              <a:defRPr sz="1600" b="1" i="0" kern="1200">
                <a:solidFill>
                  <a:schemeClr val="accent1"/>
                </a:solidFill>
                <a:latin typeface="Trebuchet MS" panose="020B0603020202020204" pitchFamily="34" charset="0"/>
                <a:ea typeface="+mn-ea"/>
                <a:cs typeface="+mn-cs"/>
              </a:defRPr>
            </a:lvl6pPr>
            <a:lvl7pPr marL="0" indent="0" algn="l" defTabSz="287338" rtl="0" eaLnBrk="1" latinLnBrk="0" hangingPunct="1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b="1" i="0" kern="1200" baseline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7pPr>
            <a:lvl8pPr marL="270000" indent="-27000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5000"/>
              <a:buFont typeface="+mj-lt"/>
              <a:buAutoNum type="arabicPeriod"/>
              <a:defRPr sz="1600" b="0" i="0" kern="1200" baseline="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8pPr>
            <a:lvl9pPr marL="540000" indent="-270000" algn="l" defTabSz="287338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5000"/>
              <a:buFont typeface="+mj-lt"/>
              <a:buAutoNum type="alphaLcPeriod"/>
              <a:defRPr sz="1600" b="0" i="0" kern="1200">
                <a:solidFill>
                  <a:schemeClr val="tx2"/>
                </a:solidFill>
                <a:latin typeface="Trebuchet MS" panose="020B0603020202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287194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IN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DECEMBER 2023</a:t>
            </a: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  <p:sp>
        <p:nvSpPr>
          <p:cNvPr id="10" name="title placeholder">
            <a:extLst>
              <a:ext uri="{FF2B5EF4-FFF2-40B4-BE49-F238E27FC236}">
                <a16:creationId xmlns:a16="http://schemas.microsoft.com/office/drawing/2014/main" id="{8BB49B43-F696-BCF7-D357-D3A9018D1ED3}"/>
              </a:ext>
            </a:extLst>
          </p:cNvPr>
          <p:cNvSpPr txBox="1">
            <a:spLocks/>
          </p:cNvSpPr>
          <p:nvPr/>
        </p:nvSpPr>
        <p:spPr>
          <a:xfrm>
            <a:off x="243482" y="2972642"/>
            <a:ext cx="8365945" cy="1149196"/>
          </a:xfrm>
          <a:prstGeom prst="rect">
            <a:avLst/>
          </a:prstGeom>
          <a:solidFill>
            <a:schemeClr val="tx1"/>
          </a:solidFill>
        </p:spPr>
        <p:txBody>
          <a:bodyPr lIns="144000" tIns="0" rIns="0" bIns="0" anchor="ctr" anchorCtr="0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0" kern="1200">
                <a:solidFill>
                  <a:schemeClr val="accent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3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TRANSFER PRICING</a:t>
            </a:r>
          </a:p>
          <a:p>
            <a:pPr marL="0" marR="0" lvl="0" indent="0" algn="l" defTabSz="91394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j-ea"/>
                <a:cs typeface="+mj-cs"/>
              </a:rPr>
              <a:t>ALTERNATE DISPUTE RESOLUTION STRATEGIES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j-ea"/>
              <a:cs typeface="+mj-cs"/>
            </a:endParaRPr>
          </a:p>
        </p:txBody>
      </p:sp>
      <p:sp>
        <p:nvSpPr>
          <p:cNvPr id="3" name="cornerstone">
            <a:extLst>
              <a:ext uri="{FF2B5EF4-FFF2-40B4-BE49-F238E27FC236}">
                <a16:creationId xmlns:a16="http://schemas.microsoft.com/office/drawing/2014/main" id="{0380A03D-2624-8AB8-8539-0259FFD44ADD}"/>
              </a:ext>
            </a:extLst>
          </p:cNvPr>
          <p:cNvSpPr/>
          <p:nvPr/>
        </p:nvSpPr>
        <p:spPr>
          <a:xfrm flipH="1" flipV="1">
            <a:off x="9270613" y="4332848"/>
            <a:ext cx="2926076" cy="2518117"/>
          </a:xfrm>
          <a:custGeom>
            <a:avLst/>
            <a:gdLst>
              <a:gd name="connsiteX0" fmla="*/ 0 w 2928169"/>
              <a:gd name="connsiteY0" fmla="*/ 0 h 2050985"/>
              <a:gd name="connsiteX1" fmla="*/ 0 w 2928169"/>
              <a:gd name="connsiteY1" fmla="*/ 2050986 h 2050985"/>
              <a:gd name="connsiteX2" fmla="*/ 2928169 w 2928169"/>
              <a:gd name="connsiteY2" fmla="*/ 0 h 2050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28169" h="2050985">
                <a:moveTo>
                  <a:pt x="0" y="0"/>
                </a:moveTo>
                <a:lnTo>
                  <a:pt x="0" y="2050986"/>
                </a:lnTo>
                <a:lnTo>
                  <a:pt x="2928169" y="0"/>
                </a:lnTo>
                <a:close/>
              </a:path>
            </a:pathLst>
          </a:custGeom>
          <a:solidFill>
            <a:srgbClr val="E81A3B"/>
          </a:solidFill>
          <a:ln w="12644" cap="flat">
            <a:noFill/>
            <a:prstDash val="solid"/>
            <a:miter/>
          </a:ln>
        </p:spPr>
        <p:txBody>
          <a:bodyPr wrap="none" lIns="0" tIns="0" rIns="0" bIns="0" rtlCol="0" anchor="t" anchorCtr="0"/>
          <a:lstStyle/>
          <a:p>
            <a:pPr marL="0" marR="0" lvl="0" indent="0" algn="l" defTabSz="913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8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44581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0F7D9562-7776-C4B2-6C15-0BD5BF939158}"/>
              </a:ext>
            </a:extLst>
          </p:cNvPr>
          <p:cNvSpPr/>
          <p:nvPr/>
        </p:nvSpPr>
        <p:spPr>
          <a:xfrm>
            <a:off x="507999" y="2989943"/>
            <a:ext cx="11302396" cy="3657600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20088"/>
          </a:xfrm>
        </p:spPr>
        <p:txBody>
          <a:bodyPr/>
          <a:lstStyle/>
          <a:p>
            <a:r>
              <a:rPr lang="en-IN" sz="2600" dirty="0"/>
              <a:t>INDIAN MAP REGIME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1865376"/>
          </a:xfrm>
        </p:spPr>
        <p:txBody>
          <a:bodyPr>
            <a:sp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dirty="0"/>
              <a:t>PROCESS</a:t>
            </a:r>
          </a:p>
        </p:txBody>
      </p:sp>
      <p:pic>
        <p:nvPicPr>
          <p:cNvPr id="3" name="Graphic 2" descr="Presentation with checklist with solid fill">
            <a:extLst>
              <a:ext uri="{FF2B5EF4-FFF2-40B4-BE49-F238E27FC236}">
                <a16:creationId xmlns:a16="http://schemas.microsoft.com/office/drawing/2014/main" id="{71374D16-5CC8-CD0D-A9D3-0DB710CD0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61890" y="2314899"/>
            <a:ext cx="368974" cy="368974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3327B8FB-DB8D-20D3-2811-DFF098C05F7E}"/>
              </a:ext>
            </a:extLst>
          </p:cNvPr>
          <p:cNvGrpSpPr/>
          <p:nvPr/>
        </p:nvGrpSpPr>
        <p:grpSpPr>
          <a:xfrm>
            <a:off x="6320747" y="1447799"/>
            <a:ext cx="2376000" cy="1353457"/>
            <a:chOff x="3124200" y="1905000"/>
            <a:chExt cx="1800000" cy="1905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B484998-21FE-E2C1-2D42-48C193CD4C05}"/>
                </a:ext>
              </a:extLst>
            </p:cNvPr>
            <p:cNvCxnSpPr/>
            <p:nvPr/>
          </p:nvCxnSpPr>
          <p:spPr>
            <a:xfrm>
              <a:off x="3124200" y="1905000"/>
              <a:ext cx="0" cy="19050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5CCB293B-CE6E-0EDB-722F-4DE6805302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24200" y="3802259"/>
              <a:ext cx="180000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AF1C68B-1830-23E1-A632-FB5B5DA40F27}"/>
                </a:ext>
              </a:extLst>
            </p:cNvPr>
            <p:cNvCxnSpPr/>
            <p:nvPr/>
          </p:nvCxnSpPr>
          <p:spPr>
            <a:xfrm>
              <a:off x="3124200" y="1905000"/>
              <a:ext cx="1800000" cy="0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Rectangle 51">
            <a:extLst>
              <a:ext uri="{FF2B5EF4-FFF2-40B4-BE49-F238E27FC236}">
                <a16:creationId xmlns:a16="http://schemas.microsoft.com/office/drawing/2014/main" id="{C481BB67-5B4F-2DF2-1541-B13F642C1B3B}"/>
              </a:ext>
            </a:extLst>
          </p:cNvPr>
          <p:cNvSpPr/>
          <p:nvPr/>
        </p:nvSpPr>
        <p:spPr>
          <a:xfrm>
            <a:off x="9263740" y="1551215"/>
            <a:ext cx="2113997" cy="11048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rtlCol="0" anchor="t" anchorCtr="0"/>
          <a:lstStyle/>
          <a:p>
            <a:pPr algn="ctr">
              <a:lnSpc>
                <a:spcPts val="1600"/>
              </a:lnSpc>
              <a:spcBef>
                <a:spcPts val="200"/>
              </a:spcBef>
              <a:spcAft>
                <a:spcPts val="200"/>
              </a:spcAft>
            </a:pPr>
            <a:r>
              <a:rPr lang="en-IN" sz="1200" dirty="0">
                <a:solidFill>
                  <a:srgbClr val="FF0000"/>
                </a:solidFill>
              </a:rPr>
              <a:t>Deferral of collection of tax demand and appeal – possibility</a:t>
            </a:r>
          </a:p>
        </p:txBody>
      </p:sp>
      <p:pic>
        <p:nvPicPr>
          <p:cNvPr id="65" name="Graphic 64" descr="Boardroom with solid fill">
            <a:extLst>
              <a:ext uri="{FF2B5EF4-FFF2-40B4-BE49-F238E27FC236}">
                <a16:creationId xmlns:a16="http://schemas.microsoft.com/office/drawing/2014/main" id="{2B2AB982-6D12-8818-1D54-DF3D78C9B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474171" y="2249714"/>
            <a:ext cx="432219" cy="432219"/>
          </a:xfrm>
          <a:prstGeom prst="rect">
            <a:avLst/>
          </a:prstGeom>
        </p:spPr>
      </p:pic>
      <p:pic>
        <p:nvPicPr>
          <p:cNvPr id="66" name="Graphic 65" descr="Handshake with solid fill">
            <a:extLst>
              <a:ext uri="{FF2B5EF4-FFF2-40B4-BE49-F238E27FC236}">
                <a16:creationId xmlns:a16="http://schemas.microsoft.com/office/drawing/2014/main" id="{79B4273E-D505-6AB8-C753-636A7D1D3D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43573" y="2235200"/>
            <a:ext cx="422832" cy="422832"/>
          </a:xfrm>
          <a:prstGeom prst="rect">
            <a:avLst/>
          </a:prstGeom>
        </p:spPr>
      </p:pic>
      <p:pic>
        <p:nvPicPr>
          <p:cNvPr id="67" name="Graphic 66" descr="Register with solid fill">
            <a:extLst>
              <a:ext uri="{FF2B5EF4-FFF2-40B4-BE49-F238E27FC236}">
                <a16:creationId xmlns:a16="http://schemas.microsoft.com/office/drawing/2014/main" id="{DB5CC34D-ACA6-4E58-8949-1F45CD5091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7410468" y="2262435"/>
            <a:ext cx="382588" cy="3825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3647C9B-10EC-927A-3A77-6947257FC2EB}"/>
              </a:ext>
            </a:extLst>
          </p:cNvPr>
          <p:cNvGrpSpPr/>
          <p:nvPr/>
        </p:nvGrpSpPr>
        <p:grpSpPr>
          <a:xfrm>
            <a:off x="605970" y="1447799"/>
            <a:ext cx="2376000" cy="1353457"/>
            <a:chOff x="3124200" y="1905000"/>
            <a:chExt cx="1800000" cy="190500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732EEC7-3123-1E74-2384-6C95F6D700F7}"/>
                </a:ext>
              </a:extLst>
            </p:cNvPr>
            <p:cNvCxnSpPr/>
            <p:nvPr/>
          </p:nvCxnSpPr>
          <p:spPr>
            <a:xfrm>
              <a:off x="3124200" y="1905000"/>
              <a:ext cx="0" cy="190500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30A6041-58EA-7606-A8C2-4CC00B137C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24200" y="3802259"/>
              <a:ext cx="1800000" cy="0"/>
            </a:xfrm>
            <a:prstGeom prst="line">
              <a:avLst/>
            </a:prstGeom>
            <a:ln w="254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D041463-C703-9FB4-5583-7C1962DD8F1E}"/>
                </a:ext>
              </a:extLst>
            </p:cNvPr>
            <p:cNvCxnSpPr/>
            <p:nvPr/>
          </p:nvCxnSpPr>
          <p:spPr>
            <a:xfrm>
              <a:off x="3124200" y="1905000"/>
              <a:ext cx="1800000" cy="0"/>
            </a:xfrm>
            <a:prstGeom prst="straightConnector1">
              <a:avLst/>
            </a:prstGeom>
            <a:ln w="254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D0AEB6B4-18F3-643E-08ED-1B19AFD22AF2}"/>
              </a:ext>
            </a:extLst>
          </p:cNvPr>
          <p:cNvSpPr/>
          <p:nvPr/>
        </p:nvSpPr>
        <p:spPr>
          <a:xfrm>
            <a:off x="725716" y="1565729"/>
            <a:ext cx="2260600" cy="11048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" rtlCol="0" anchor="t" anchorCtr="0"/>
          <a:lstStyle/>
          <a:p>
            <a:pPr algn="ctr">
              <a:lnSpc>
                <a:spcPts val="1600"/>
              </a:lnSpc>
              <a:spcBef>
                <a:spcPts val="200"/>
              </a:spcBef>
              <a:spcAft>
                <a:spcPts val="200"/>
              </a:spcAft>
            </a:pPr>
            <a:r>
              <a:rPr lang="en-IN" sz="1200" dirty="0">
                <a:solidFill>
                  <a:srgbClr val="0070C0"/>
                </a:solidFill>
              </a:rPr>
              <a:t>Alternative mechanism for domestic litigation route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24DFE2D-180D-2A1A-1EF4-5CAF797E7681}"/>
              </a:ext>
            </a:extLst>
          </p:cNvPr>
          <p:cNvSpPr/>
          <p:nvPr/>
        </p:nvSpPr>
        <p:spPr>
          <a:xfrm>
            <a:off x="3559410" y="1565729"/>
            <a:ext cx="2318876" cy="11048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rtlCol="0" anchor="t" anchorCtr="0"/>
          <a:lstStyle/>
          <a:p>
            <a:pPr algn="ctr">
              <a:lnSpc>
                <a:spcPts val="1600"/>
              </a:lnSpc>
              <a:spcBef>
                <a:spcPts val="200"/>
              </a:spcBef>
              <a:spcAft>
                <a:spcPts val="200"/>
              </a:spcAft>
            </a:pPr>
            <a:r>
              <a:rPr lang="en-IN" sz="1200" dirty="0">
                <a:solidFill>
                  <a:srgbClr val="FF0000"/>
                </a:solidFill>
              </a:rPr>
              <a:t>Resolution of disputes through Competent Authorities (CAs) of 2 countries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0B9C327-A4FA-7061-40FA-B5901F35EFC7}"/>
              </a:ext>
            </a:extLst>
          </p:cNvPr>
          <p:cNvSpPr/>
          <p:nvPr/>
        </p:nvSpPr>
        <p:spPr>
          <a:xfrm>
            <a:off x="6425977" y="1565729"/>
            <a:ext cx="2260600" cy="110489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72000" rtlCol="0" anchor="t" anchorCtr="0"/>
          <a:lstStyle/>
          <a:p>
            <a:pPr algn="ctr">
              <a:lnSpc>
                <a:spcPts val="1600"/>
              </a:lnSpc>
              <a:spcBef>
                <a:spcPts val="200"/>
              </a:spcBef>
              <a:spcAft>
                <a:spcPts val="200"/>
              </a:spcAft>
            </a:pPr>
            <a:r>
              <a:rPr lang="en-IN" sz="1200" dirty="0">
                <a:solidFill>
                  <a:srgbClr val="0070C0"/>
                </a:solidFill>
              </a:rPr>
              <a:t>Avoidance of double taxation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401A991-D607-5EDD-747D-3F048A81B2CC}"/>
              </a:ext>
            </a:extLst>
          </p:cNvPr>
          <p:cNvGrpSpPr/>
          <p:nvPr/>
        </p:nvGrpSpPr>
        <p:grpSpPr>
          <a:xfrm>
            <a:off x="9158509" y="1447799"/>
            <a:ext cx="2232000" cy="1353457"/>
            <a:chOff x="3124200" y="1905000"/>
            <a:chExt cx="1800000" cy="1905000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AC1BCCB-7E73-1DBB-7D07-D761F5282B01}"/>
                </a:ext>
              </a:extLst>
            </p:cNvPr>
            <p:cNvCxnSpPr/>
            <p:nvPr/>
          </p:nvCxnSpPr>
          <p:spPr>
            <a:xfrm>
              <a:off x="3124200" y="1905000"/>
              <a:ext cx="0" cy="1905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519B1F2-F1AD-60F2-95E7-0DE144BD477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24200" y="3802259"/>
              <a:ext cx="18000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C7076692-C321-060F-3DF1-4966F08EA1DD}"/>
                </a:ext>
              </a:extLst>
            </p:cNvPr>
            <p:cNvCxnSpPr/>
            <p:nvPr/>
          </p:nvCxnSpPr>
          <p:spPr>
            <a:xfrm>
              <a:off x="3124200" y="1905000"/>
              <a:ext cx="1800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2D75C9F-2224-9393-8BC9-C1585508B51A}"/>
              </a:ext>
            </a:extLst>
          </p:cNvPr>
          <p:cNvGrpSpPr/>
          <p:nvPr/>
        </p:nvGrpSpPr>
        <p:grpSpPr>
          <a:xfrm>
            <a:off x="3439662" y="1447799"/>
            <a:ext cx="2448000" cy="1353457"/>
            <a:chOff x="3124200" y="1905000"/>
            <a:chExt cx="1800000" cy="1905000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94663B15-08BD-4F90-D9BB-1A4B17ED5E1E}"/>
                </a:ext>
              </a:extLst>
            </p:cNvPr>
            <p:cNvCxnSpPr/>
            <p:nvPr/>
          </p:nvCxnSpPr>
          <p:spPr>
            <a:xfrm>
              <a:off x="3124200" y="1905000"/>
              <a:ext cx="0" cy="19050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39A22B0-5A33-D91A-A985-B6FD3BDE5C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124200" y="3802259"/>
              <a:ext cx="18000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232FB34F-06A4-E487-A5CD-426530C35FA8}"/>
                </a:ext>
              </a:extLst>
            </p:cNvPr>
            <p:cNvCxnSpPr/>
            <p:nvPr/>
          </p:nvCxnSpPr>
          <p:spPr>
            <a:xfrm>
              <a:off x="3124200" y="1905000"/>
              <a:ext cx="1800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2ED64B43-F922-AC7F-1D6F-D7E1A5793322}"/>
              </a:ext>
            </a:extLst>
          </p:cNvPr>
          <p:cNvSpPr/>
          <p:nvPr/>
        </p:nvSpPr>
        <p:spPr>
          <a:xfrm>
            <a:off x="667657" y="3149603"/>
            <a:ext cx="1219199" cy="71119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IN" sz="1200" b="1" dirty="0">
                <a:solidFill>
                  <a:schemeClr val="tx1"/>
                </a:solidFill>
              </a:rPr>
              <a:t>India TP Adjustment</a:t>
            </a:r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55B0DC6C-F3C9-41FF-F029-FF1771341B59}"/>
              </a:ext>
            </a:extLst>
          </p:cNvPr>
          <p:cNvSpPr/>
          <p:nvPr/>
        </p:nvSpPr>
        <p:spPr>
          <a:xfrm>
            <a:off x="1099458" y="3849920"/>
            <a:ext cx="304800" cy="381000"/>
          </a:xfrm>
          <a:prstGeom prst="down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7D61FF1-3394-CFD5-DB3B-70144B1AC89A}"/>
              </a:ext>
            </a:extLst>
          </p:cNvPr>
          <p:cNvSpPr/>
          <p:nvPr/>
        </p:nvSpPr>
        <p:spPr>
          <a:xfrm>
            <a:off x="591457" y="4332515"/>
            <a:ext cx="1236920" cy="14732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N" sz="1200" dirty="0"/>
              <a:t>Pre-filing discussion with foreign country’s CA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F30AF4C-F023-932E-CF4F-49719C58B16E}"/>
              </a:ext>
            </a:extLst>
          </p:cNvPr>
          <p:cNvSpPr/>
          <p:nvPr/>
        </p:nvSpPr>
        <p:spPr>
          <a:xfrm>
            <a:off x="2127862" y="4332515"/>
            <a:ext cx="1236920" cy="1473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N" sz="1200" dirty="0"/>
              <a:t>Move application with foreign country’s CA and apply bank guarantee to the extent of tax demand (if applicable)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CFDA926-39D5-0C8A-9842-1E2052872C04}"/>
              </a:ext>
            </a:extLst>
          </p:cNvPr>
          <p:cNvSpPr/>
          <p:nvPr/>
        </p:nvSpPr>
        <p:spPr>
          <a:xfrm>
            <a:off x="3715656" y="4332515"/>
            <a:ext cx="1236920" cy="14732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85725" indent="-85725" algn="ctr">
              <a:buFontTx/>
              <a:buChar char="-"/>
            </a:pPr>
            <a:r>
              <a:rPr lang="en-IN" sz="1200" dirty="0"/>
              <a:t>Admission by foreign country’s CA</a:t>
            </a:r>
          </a:p>
          <a:p>
            <a:pPr marL="85725" indent="-85725" algn="ctr">
              <a:buFontTx/>
              <a:buChar char="-"/>
            </a:pPr>
            <a:r>
              <a:rPr lang="en-IN" sz="1200" dirty="0"/>
              <a:t>To file a copy with Indian CA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BCD22C9-B99F-F916-9962-0D4D7D81918F}"/>
              </a:ext>
            </a:extLst>
          </p:cNvPr>
          <p:cNvSpPr/>
          <p:nvPr/>
        </p:nvSpPr>
        <p:spPr>
          <a:xfrm>
            <a:off x="5298136" y="4332515"/>
            <a:ext cx="1236920" cy="1473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marL="85725" indent="-85725" algn="ctr">
              <a:buFontTx/>
              <a:buChar char="-"/>
            </a:pPr>
            <a:r>
              <a:rPr lang="en-IN" sz="1200" dirty="0"/>
              <a:t>Time-to-time discussions with Indian CA and foreign country’s CA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98B46F8C-CF94-FD8E-22E2-1479E5572135}"/>
              </a:ext>
            </a:extLst>
          </p:cNvPr>
          <p:cNvSpPr/>
          <p:nvPr/>
        </p:nvSpPr>
        <p:spPr>
          <a:xfrm>
            <a:off x="6839856" y="4332515"/>
            <a:ext cx="1236920" cy="14732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N" sz="1200" dirty="0"/>
              <a:t>Strategize and evaluate settlement options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9BE73A97-C5CB-2DDC-F9C0-1C3EF691F87B}"/>
              </a:ext>
            </a:extLst>
          </p:cNvPr>
          <p:cNvSpPr/>
          <p:nvPr/>
        </p:nvSpPr>
        <p:spPr>
          <a:xfrm>
            <a:off x="8363856" y="4332515"/>
            <a:ext cx="1236920" cy="14732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n-IN" sz="1200" dirty="0"/>
              <a:t>Meetings between CAs to reach the settlement</a:t>
            </a:r>
          </a:p>
        </p:txBody>
      </p:sp>
      <p:sp>
        <p:nvSpPr>
          <p:cNvPr id="77" name="Flowchart: Decision 76">
            <a:extLst>
              <a:ext uri="{FF2B5EF4-FFF2-40B4-BE49-F238E27FC236}">
                <a16:creationId xmlns:a16="http://schemas.microsoft.com/office/drawing/2014/main" id="{A5A156FB-76D3-96B4-0E2D-73E1F78A143B}"/>
              </a:ext>
            </a:extLst>
          </p:cNvPr>
          <p:cNvSpPr/>
          <p:nvPr/>
        </p:nvSpPr>
        <p:spPr>
          <a:xfrm>
            <a:off x="9735456" y="4059027"/>
            <a:ext cx="1879601" cy="1659601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>
                <a:solidFill>
                  <a:schemeClr val="tx1"/>
                </a:solidFill>
              </a:rPr>
              <a:t>Is settlement acceptable</a:t>
            </a:r>
          </a:p>
        </p:txBody>
      </p:sp>
      <p:cxnSp>
        <p:nvCxnSpPr>
          <p:cNvPr id="78" name="Connector: Elbow 77">
            <a:extLst>
              <a:ext uri="{FF2B5EF4-FFF2-40B4-BE49-F238E27FC236}">
                <a16:creationId xmlns:a16="http://schemas.microsoft.com/office/drawing/2014/main" id="{079B1451-B253-82DE-FBB5-56DEBB2B6DF8}"/>
              </a:ext>
            </a:extLst>
          </p:cNvPr>
          <p:cNvCxnSpPr>
            <a:cxnSpLocks/>
          </p:cNvCxnSpPr>
          <p:nvPr/>
        </p:nvCxnSpPr>
        <p:spPr>
          <a:xfrm rot="16200000" flipV="1">
            <a:off x="9838770" y="3205744"/>
            <a:ext cx="432000" cy="1219201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20000"/>
                <a:lumOff val="8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or: Elbow 78">
            <a:extLst>
              <a:ext uri="{FF2B5EF4-FFF2-40B4-BE49-F238E27FC236}">
                <a16:creationId xmlns:a16="http://schemas.microsoft.com/office/drawing/2014/main" id="{FE3C2FB5-92FA-DF06-87F1-6651CB4F2426}"/>
              </a:ext>
            </a:extLst>
          </p:cNvPr>
          <p:cNvCxnSpPr>
            <a:cxnSpLocks/>
          </p:cNvCxnSpPr>
          <p:nvPr/>
        </p:nvCxnSpPr>
        <p:spPr>
          <a:xfrm rot="5400000">
            <a:off x="9746370" y="5325830"/>
            <a:ext cx="576000" cy="1260000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20000"/>
                <a:lumOff val="8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BB846DD-6073-B9AF-A3BB-F4FBAEC947FD}"/>
              </a:ext>
            </a:extLst>
          </p:cNvPr>
          <p:cNvSpPr txBox="1"/>
          <p:nvPr/>
        </p:nvSpPr>
        <p:spPr>
          <a:xfrm>
            <a:off x="9811656" y="3799901"/>
            <a:ext cx="8373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b="1" dirty="0">
                <a:solidFill>
                  <a:srgbClr val="00B050"/>
                </a:solidFill>
              </a:rPr>
              <a:t>YES</a:t>
            </a:r>
            <a:endParaRPr lang="en-IN" sz="1400" dirty="0">
              <a:solidFill>
                <a:srgbClr val="00B050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1338884-C2FA-3743-CA93-49D7B9F3C45E}"/>
              </a:ext>
            </a:extLst>
          </p:cNvPr>
          <p:cNvSpPr txBox="1"/>
          <p:nvPr/>
        </p:nvSpPr>
        <p:spPr>
          <a:xfrm>
            <a:off x="9895112" y="5690382"/>
            <a:ext cx="8373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b="1" dirty="0">
                <a:solidFill>
                  <a:srgbClr val="FF0000"/>
                </a:solidFill>
              </a:rPr>
              <a:t>NO</a:t>
            </a:r>
            <a:endParaRPr lang="en-IN" sz="1400" dirty="0">
              <a:solidFill>
                <a:srgbClr val="FF0000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7DA83-32B9-3C5B-4699-DAD136D95C88}"/>
              </a:ext>
            </a:extLst>
          </p:cNvPr>
          <p:cNvSpPr txBox="1"/>
          <p:nvPr/>
        </p:nvSpPr>
        <p:spPr>
          <a:xfrm>
            <a:off x="7982856" y="6223000"/>
            <a:ext cx="28194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2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Continue Domestic Appeal Process</a:t>
            </a:r>
            <a:endParaRPr lang="en-IN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E0DF0BC-9895-E4F3-CF2F-10F4891D573A}"/>
              </a:ext>
            </a:extLst>
          </p:cNvPr>
          <p:cNvSpPr txBox="1"/>
          <p:nvPr/>
        </p:nvSpPr>
        <p:spPr>
          <a:xfrm>
            <a:off x="8059056" y="3129393"/>
            <a:ext cx="2819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2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Accept settlement and withdraw Domestic Appeal Process</a:t>
            </a:r>
            <a:endParaRPr lang="en-IN" sz="12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37A200BE-C1E4-92F9-3F7E-737D987DE5BA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10</a:t>
            </a:fld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1111112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20088"/>
          </a:xfrm>
        </p:spPr>
        <p:txBody>
          <a:bodyPr/>
          <a:lstStyle/>
          <a:p>
            <a:r>
              <a:rPr lang="en-IN" sz="2600" dirty="0"/>
              <a:t>INDIAN MAP REGIME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312501"/>
          </a:xfrm>
        </p:spPr>
        <p:txBody>
          <a:bodyPr>
            <a:no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MAP OVER DOMESTIC APPEAL PROCESS</a:t>
            </a:r>
            <a:endParaRPr lang="en-IN" sz="1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A1C7F34-CF96-64CD-98B7-F3DEBDC249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246556"/>
              </p:ext>
            </p:extLst>
          </p:nvPr>
        </p:nvGraphicFramePr>
        <p:xfrm>
          <a:off x="530920" y="1472243"/>
          <a:ext cx="10746683" cy="44136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76611">
                  <a:extLst>
                    <a:ext uri="{9D8B030D-6E8A-4147-A177-3AD203B41FA5}">
                      <a16:colId xmlns:a16="http://schemas.microsoft.com/office/drawing/2014/main" val="2532577047"/>
                    </a:ext>
                  </a:extLst>
                </a:gridCol>
                <a:gridCol w="3735036">
                  <a:extLst>
                    <a:ext uri="{9D8B030D-6E8A-4147-A177-3AD203B41FA5}">
                      <a16:colId xmlns:a16="http://schemas.microsoft.com/office/drawing/2014/main" val="1746364040"/>
                    </a:ext>
                  </a:extLst>
                </a:gridCol>
                <a:gridCol w="3735036">
                  <a:extLst>
                    <a:ext uri="{9D8B030D-6E8A-4147-A177-3AD203B41FA5}">
                      <a16:colId xmlns:a16="http://schemas.microsoft.com/office/drawing/2014/main" val="3539886304"/>
                    </a:ext>
                  </a:extLst>
                </a:gridCol>
              </a:tblGrid>
              <a:tr h="397284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Normal Litigation 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MAP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3544135"/>
                  </a:ext>
                </a:extLst>
              </a:tr>
              <a:tr h="555109">
                <a:tc>
                  <a:txBody>
                    <a:bodyPr/>
                    <a:lstStyle/>
                    <a:p>
                      <a:r>
                        <a:rPr lang="en-IN" sz="1400" dirty="0"/>
                        <a:t>Estimated time of completion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6-10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No timelines but average time taken is 2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7972765"/>
                  </a:ext>
                </a:extLst>
              </a:tr>
              <a:tr h="555109">
                <a:tc>
                  <a:txBody>
                    <a:bodyPr/>
                    <a:lstStyle/>
                    <a:p>
                      <a:r>
                        <a:rPr lang="en-IN" sz="1400" dirty="0"/>
                        <a:t>Documentation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Detailed and burdensome documentation/ evidence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Less burdensome as compared to domestic litigation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2275311"/>
                  </a:ext>
                </a:extLst>
              </a:tr>
              <a:tr h="555109">
                <a:tc>
                  <a:txBody>
                    <a:bodyPr/>
                    <a:lstStyle/>
                    <a:p>
                      <a:r>
                        <a:rPr lang="en-IN" sz="1400" dirty="0"/>
                        <a:t>Payment of tax demand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Periodic tax demands can be raised by the Tax Authorities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Stay of demand can be obtained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180669"/>
                  </a:ext>
                </a:extLst>
              </a:tr>
              <a:tr h="1012257">
                <a:tc>
                  <a:txBody>
                    <a:bodyPr/>
                    <a:lstStyle/>
                    <a:p>
                      <a:r>
                        <a:rPr lang="en-IN" sz="1400" dirty="0"/>
                        <a:t>Interest and Penalty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Penalty – generally levied, however, defendable on TP issues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Interest: same as in typical litigation process</a:t>
                      </a:r>
                    </a:p>
                    <a:p>
                      <a:r>
                        <a:rPr lang="en-IN" sz="1400" dirty="0"/>
                        <a:t>Penalty: generally not levied by authorities post MAP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48575"/>
                  </a:ext>
                </a:extLst>
              </a:tr>
              <a:tr h="555109">
                <a:tc>
                  <a:txBody>
                    <a:bodyPr/>
                    <a:lstStyle/>
                    <a:p>
                      <a:r>
                        <a:rPr lang="en-IN" sz="1400" dirty="0"/>
                        <a:t>Double taxation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Likely to continue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Addresses issue of double taxation – corresponding relief is allowed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933947"/>
                  </a:ext>
                </a:extLst>
              </a:tr>
              <a:tr h="783683">
                <a:tc>
                  <a:txBody>
                    <a:bodyPr/>
                    <a:lstStyle/>
                    <a:p>
                      <a:r>
                        <a:rPr lang="en-IN" sz="1400" dirty="0"/>
                        <a:t>Basis of closure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Merit based – relief can be expected at Tribunal level once sufficient evidence is produced satisfying the arguments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400" dirty="0"/>
                        <a:t>Negotiation between two countries’ CAs. Taxpayer’s role is to brief the CAs.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809774"/>
                  </a:ext>
                </a:extLst>
              </a:tr>
            </a:tbl>
          </a:graphicData>
        </a:graphic>
      </p:graphicFrame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8620C10E-0E41-BF83-8D98-AAB78586700F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11</a:t>
            </a:fld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2691981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400148-F343-40F7-BBE7-C2F8C268F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1" y="1663700"/>
            <a:ext cx="10798387" cy="443198"/>
          </a:xfrm>
        </p:spPr>
        <p:txBody>
          <a:bodyPr/>
          <a:lstStyle/>
          <a:p>
            <a:r>
              <a:rPr lang="en-US" sz="3200" dirty="0"/>
              <a:t>COMBINATION OF APA AND MAP</a:t>
            </a:r>
            <a:endParaRPr lang="en-I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09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44710"/>
          </a:xfrm>
        </p:spPr>
        <p:txBody>
          <a:bodyPr/>
          <a:lstStyle/>
          <a:p>
            <a:r>
              <a:rPr lang="en-US" sz="2800" dirty="0"/>
              <a:t>COMBINATION OF APA AND MAP</a:t>
            </a:r>
            <a:endParaRPr lang="en-IN" sz="2600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312501"/>
          </a:xfrm>
        </p:spPr>
        <p:txBody>
          <a:bodyPr>
            <a:no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ALTERNATE STRATEGY</a:t>
            </a:r>
            <a:endParaRPr lang="en-IN" sz="1800" dirty="0"/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B9D35898-B810-DE69-E74B-5ED94652E137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13</a:t>
            </a:fld>
            <a:endParaRPr lang="nl-NL" sz="1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67E0935-6F24-9480-5AF5-1FDB6FD66DCB}"/>
              </a:ext>
            </a:extLst>
          </p:cNvPr>
          <p:cNvSpPr/>
          <p:nvPr/>
        </p:nvSpPr>
        <p:spPr>
          <a:xfrm>
            <a:off x="1175657" y="1452305"/>
            <a:ext cx="9552214" cy="486685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579D22E-9A35-B838-E8FB-2B8CBCD6644E}"/>
              </a:ext>
            </a:extLst>
          </p:cNvPr>
          <p:cNvSpPr/>
          <p:nvPr/>
        </p:nvSpPr>
        <p:spPr>
          <a:xfrm>
            <a:off x="2500838" y="4345519"/>
            <a:ext cx="1066800" cy="287607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2024-25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0B8261F-3C09-F00D-AA2E-EFAE100ED469}"/>
              </a:ext>
            </a:extLst>
          </p:cNvPr>
          <p:cNvSpPr/>
          <p:nvPr/>
        </p:nvSpPr>
        <p:spPr>
          <a:xfrm>
            <a:off x="2500838" y="4709867"/>
            <a:ext cx="1066800" cy="287607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2025-26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9FAEE4-F7AA-09D5-BC44-1D112749FB8E}"/>
              </a:ext>
            </a:extLst>
          </p:cNvPr>
          <p:cNvSpPr/>
          <p:nvPr/>
        </p:nvSpPr>
        <p:spPr>
          <a:xfrm>
            <a:off x="2500838" y="5085134"/>
            <a:ext cx="1066800" cy="287607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2026-27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A3FFC6E-D35D-73A7-AE46-9402C130B59A}"/>
              </a:ext>
            </a:extLst>
          </p:cNvPr>
          <p:cNvSpPr/>
          <p:nvPr/>
        </p:nvSpPr>
        <p:spPr>
          <a:xfrm>
            <a:off x="2500838" y="5455084"/>
            <a:ext cx="1066800" cy="287607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2027-28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11B31B-4B52-7DD9-2087-B5B9C27A6BA3}"/>
              </a:ext>
            </a:extLst>
          </p:cNvPr>
          <p:cNvSpPr/>
          <p:nvPr/>
        </p:nvSpPr>
        <p:spPr>
          <a:xfrm>
            <a:off x="2500838" y="5821280"/>
            <a:ext cx="1066800" cy="287607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2028-29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E8F411-C7AE-015A-F687-D5F371A72A13}"/>
              </a:ext>
            </a:extLst>
          </p:cNvPr>
          <p:cNvSpPr/>
          <p:nvPr/>
        </p:nvSpPr>
        <p:spPr>
          <a:xfrm>
            <a:off x="2492818" y="2394394"/>
            <a:ext cx="1066800" cy="28760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2019-20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4FE0800-F69E-1A76-0146-B0F8CA29CD9D}"/>
              </a:ext>
            </a:extLst>
          </p:cNvPr>
          <p:cNvSpPr/>
          <p:nvPr/>
        </p:nvSpPr>
        <p:spPr>
          <a:xfrm>
            <a:off x="2492818" y="2807729"/>
            <a:ext cx="1066800" cy="287607"/>
          </a:xfrm>
          <a:prstGeom prst="rect">
            <a:avLst/>
          </a:prstGeom>
          <a:solidFill>
            <a:schemeClr val="accent1">
              <a:lumMod val="20000"/>
              <a:lumOff val="80000"/>
              <a:alpha val="91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2020-21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B7FF17-0568-4216-8C78-5DC4A07E81BF}"/>
              </a:ext>
            </a:extLst>
          </p:cNvPr>
          <p:cNvSpPr/>
          <p:nvPr/>
        </p:nvSpPr>
        <p:spPr>
          <a:xfrm>
            <a:off x="2492818" y="3182996"/>
            <a:ext cx="1066800" cy="287607"/>
          </a:xfrm>
          <a:prstGeom prst="rect">
            <a:avLst/>
          </a:prstGeom>
          <a:solidFill>
            <a:schemeClr val="accent1">
              <a:lumMod val="20000"/>
              <a:lumOff val="80000"/>
              <a:alpha val="91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2021-22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B905A19-EEA9-5128-A8C9-3B1CC092268C}"/>
              </a:ext>
            </a:extLst>
          </p:cNvPr>
          <p:cNvSpPr/>
          <p:nvPr/>
        </p:nvSpPr>
        <p:spPr>
          <a:xfrm>
            <a:off x="2492818" y="3552946"/>
            <a:ext cx="1066800" cy="287607"/>
          </a:xfrm>
          <a:prstGeom prst="rect">
            <a:avLst/>
          </a:prstGeom>
          <a:solidFill>
            <a:schemeClr val="accent1">
              <a:lumMod val="20000"/>
              <a:lumOff val="80000"/>
              <a:alpha val="91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2022-23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02E4AA3-EE31-C3E5-977E-B478FC442EB4}"/>
              </a:ext>
            </a:extLst>
          </p:cNvPr>
          <p:cNvSpPr/>
          <p:nvPr/>
        </p:nvSpPr>
        <p:spPr>
          <a:xfrm>
            <a:off x="2492818" y="3919142"/>
            <a:ext cx="1066800" cy="287607"/>
          </a:xfrm>
          <a:prstGeom prst="rect">
            <a:avLst/>
          </a:prstGeom>
          <a:solidFill>
            <a:schemeClr val="accent1">
              <a:lumMod val="20000"/>
              <a:lumOff val="80000"/>
              <a:alpha val="91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2023-24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49499FEE-21AE-9EA7-E1BE-1D8FE3CDA22E}"/>
              </a:ext>
            </a:extLst>
          </p:cNvPr>
          <p:cNvSpPr/>
          <p:nvPr/>
        </p:nvSpPr>
        <p:spPr>
          <a:xfrm>
            <a:off x="2500838" y="2036246"/>
            <a:ext cx="1066800" cy="28760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2018-19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AC2226F-1E89-4048-CD7C-9E0CF8F732CC}"/>
              </a:ext>
            </a:extLst>
          </p:cNvPr>
          <p:cNvSpPr/>
          <p:nvPr/>
        </p:nvSpPr>
        <p:spPr>
          <a:xfrm>
            <a:off x="2492818" y="1658652"/>
            <a:ext cx="1066800" cy="28760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IN" sz="1400" b="1" dirty="0">
                <a:solidFill>
                  <a:srgbClr val="FF0000"/>
                </a:solidFill>
              </a:rPr>
              <a:t>FY 2017-18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55CF73D-69F1-55E1-61F8-01DB67C72FBD}"/>
              </a:ext>
            </a:extLst>
          </p:cNvPr>
          <p:cNvSpPr/>
          <p:nvPr/>
        </p:nvSpPr>
        <p:spPr>
          <a:xfrm>
            <a:off x="5097673" y="1658652"/>
            <a:ext cx="4783690" cy="102334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/>
                </a:solidFill>
              </a:rPr>
              <a:t>Cover the past years by filing MAP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/>
                </a:solidFill>
              </a:rPr>
              <a:t>Consider delaying Tax Tribunal (also use APA or MAP influence on older Tax Tribunal pending cases)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DE1F726-F9D2-7D99-B40D-AD73653782AD}"/>
              </a:ext>
            </a:extLst>
          </p:cNvPr>
          <p:cNvSpPr/>
          <p:nvPr/>
        </p:nvSpPr>
        <p:spPr>
          <a:xfrm>
            <a:off x="5094514" y="2807729"/>
            <a:ext cx="4783690" cy="1399020"/>
          </a:xfrm>
          <a:prstGeom prst="rect">
            <a:avLst/>
          </a:prstGeom>
          <a:solidFill>
            <a:schemeClr val="accent1">
              <a:lumMod val="20000"/>
              <a:lumOff val="80000"/>
              <a:alpha val="91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/>
                </a:solidFill>
              </a:rPr>
              <a:t>Years covered under APA Rollback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/>
                </a:solidFill>
              </a:rPr>
              <a:t>Apply for Rollback while applying for the APA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1F8EFA30-5710-4594-4D7C-E491805408C9}"/>
              </a:ext>
            </a:extLst>
          </p:cNvPr>
          <p:cNvSpPr/>
          <p:nvPr/>
        </p:nvSpPr>
        <p:spPr>
          <a:xfrm>
            <a:off x="5094513" y="4345519"/>
            <a:ext cx="4783690" cy="1763368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/>
                </a:solidFill>
              </a:rPr>
              <a:t>Years covered under APA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tx1"/>
                </a:solidFill>
              </a:rPr>
              <a:t>Negotiate the Arm’s Length Pricing under the APA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577B88B-053E-F803-4B6B-681AC8CAD38B}"/>
              </a:ext>
            </a:extLst>
          </p:cNvPr>
          <p:cNvCxnSpPr/>
          <p:nvPr/>
        </p:nvCxnSpPr>
        <p:spPr>
          <a:xfrm>
            <a:off x="1175651" y="2747317"/>
            <a:ext cx="950400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1138665-FB80-746B-7EA0-D8616882890B}"/>
              </a:ext>
            </a:extLst>
          </p:cNvPr>
          <p:cNvCxnSpPr/>
          <p:nvPr/>
        </p:nvCxnSpPr>
        <p:spPr>
          <a:xfrm>
            <a:off x="1175651" y="4281628"/>
            <a:ext cx="9504000" cy="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C96959EC-033F-5204-3264-3EE791C1BBAB}"/>
              </a:ext>
            </a:extLst>
          </p:cNvPr>
          <p:cNvSpPr/>
          <p:nvPr/>
        </p:nvSpPr>
        <p:spPr>
          <a:xfrm>
            <a:off x="3631676" y="4340179"/>
            <a:ext cx="1397524" cy="1763368"/>
          </a:xfrm>
          <a:prstGeom prst="rect">
            <a:avLst/>
          </a:pr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IN" sz="1600" b="1" dirty="0">
                <a:solidFill>
                  <a:schemeClr val="tx1"/>
                </a:solidFill>
              </a:rPr>
              <a:t>APA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92489D9-E032-1369-1D15-3687211FD313}"/>
              </a:ext>
            </a:extLst>
          </p:cNvPr>
          <p:cNvSpPr/>
          <p:nvPr/>
        </p:nvSpPr>
        <p:spPr>
          <a:xfrm>
            <a:off x="3630382" y="2829497"/>
            <a:ext cx="1398818" cy="1399020"/>
          </a:xfrm>
          <a:prstGeom prst="rect">
            <a:avLst/>
          </a:prstGeom>
          <a:solidFill>
            <a:schemeClr val="accent1">
              <a:lumMod val="20000"/>
              <a:lumOff val="80000"/>
              <a:alpha val="91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IN" sz="1600" b="1" dirty="0">
                <a:solidFill>
                  <a:schemeClr val="tx1"/>
                </a:solidFill>
              </a:rPr>
              <a:t>Rollback of APA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A72B5F5-36E7-DC31-B3A4-26C53A72AD4E}"/>
              </a:ext>
            </a:extLst>
          </p:cNvPr>
          <p:cNvSpPr/>
          <p:nvPr/>
        </p:nvSpPr>
        <p:spPr>
          <a:xfrm>
            <a:off x="3633545" y="1680420"/>
            <a:ext cx="1395656" cy="102334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72000" rIns="36000" bIns="72000" rtlCol="0" anchor="ctr" anchorCtr="0"/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IN" sz="1400" b="1" dirty="0">
                <a:solidFill>
                  <a:schemeClr val="tx1"/>
                </a:solidFill>
              </a:rPr>
              <a:t>MAP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83F19A6-392C-C3A9-A760-881471F2F568}"/>
              </a:ext>
            </a:extLst>
          </p:cNvPr>
          <p:cNvSpPr/>
          <p:nvPr/>
        </p:nvSpPr>
        <p:spPr>
          <a:xfrm>
            <a:off x="1306283" y="1598775"/>
            <a:ext cx="1080000" cy="10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/>
              <a:t>Past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FB04FF2-F66D-D43D-2E8E-B73159EA8943}"/>
              </a:ext>
            </a:extLst>
          </p:cNvPr>
          <p:cNvSpPr/>
          <p:nvPr/>
        </p:nvSpPr>
        <p:spPr>
          <a:xfrm>
            <a:off x="1294238" y="2990802"/>
            <a:ext cx="1080000" cy="10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/>
              <a:t>Present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66B09E06-AC13-D2A3-C60D-6C226950C83A}"/>
              </a:ext>
            </a:extLst>
          </p:cNvPr>
          <p:cNvSpPr/>
          <p:nvPr/>
        </p:nvSpPr>
        <p:spPr>
          <a:xfrm>
            <a:off x="1294238" y="4670623"/>
            <a:ext cx="1080000" cy="1080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600" b="1" dirty="0"/>
              <a:t>Future</a:t>
            </a:r>
          </a:p>
        </p:txBody>
      </p:sp>
    </p:spTree>
    <p:extLst>
      <p:ext uri="{BB962C8B-B14F-4D97-AF65-F5344CB8AC3E}">
        <p14:creationId xmlns:p14="http://schemas.microsoft.com/office/powerpoint/2010/main" val="2438910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" grpId="0" animBg="1"/>
      <p:bldP spid="3" grpId="0" animBg="1"/>
      <p:bldP spid="4" grpId="0" animBg="1"/>
      <p:bldP spid="37" grpId="0" animBg="1"/>
      <p:bldP spid="38" grpId="0" animBg="1"/>
      <p:bldP spid="49" grpId="0" animBg="1"/>
      <p:bldP spid="50" grpId="0" animBg="1"/>
      <p:bldP spid="51" grpId="0" animBg="1"/>
      <p:bldP spid="54" grpId="0" animBg="1"/>
      <p:bldP spid="55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400148-F343-40F7-BBE7-C2F8C268F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1" y="1663700"/>
            <a:ext cx="10798387" cy="443198"/>
          </a:xfrm>
        </p:spPr>
        <p:txBody>
          <a:bodyPr/>
          <a:lstStyle/>
          <a:p>
            <a:r>
              <a:rPr lang="en-US" sz="3200" dirty="0"/>
              <a:t>THANK YOU</a:t>
            </a:r>
            <a:endParaRPr lang="en-I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503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5">
            <a:extLst>
              <a:ext uri="{FF2B5EF4-FFF2-40B4-BE49-F238E27FC236}">
                <a16:creationId xmlns:a16="http://schemas.microsoft.com/office/drawing/2014/main" id="{0F1D086A-FEC6-7236-F336-8713FF81E749}"/>
              </a:ext>
            </a:extLst>
          </p:cNvPr>
          <p:cNvPicPr/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67639" y="1432050"/>
            <a:ext cx="5103124" cy="408337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B38165E1-3226-EE41-5683-6B27EDC1A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651019"/>
            <a:ext cx="11217601" cy="387798"/>
          </a:xfrm>
        </p:spPr>
        <p:txBody>
          <a:bodyPr/>
          <a:lstStyle/>
          <a:p>
            <a:r>
              <a:rPr lang="en-GB" sz="2800" dirty="0"/>
              <a:t>TABLE OF CONTENTS</a:t>
            </a:r>
            <a:endParaRPr lang="en-IN" dirty="0"/>
          </a:p>
        </p:txBody>
      </p:sp>
      <p:pic>
        <p:nvPicPr>
          <p:cNvPr id="10" name="Picture 9" descr="A group of people sitting in a room&#10;&#10;Description automatically generated with medium confidence">
            <a:extLst>
              <a:ext uri="{FF2B5EF4-FFF2-40B4-BE49-F238E27FC236}">
                <a16:creationId xmlns:a16="http://schemas.microsoft.com/office/drawing/2014/main" id="{825DF591-992E-9B19-2C12-778C38F17A5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1"/>
          <a:stretch/>
        </p:blipFill>
        <p:spPr>
          <a:xfrm>
            <a:off x="500742" y="1411513"/>
            <a:ext cx="5290457" cy="410391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5A1EAD7-100B-4C59-718C-87273BAD04AD}"/>
              </a:ext>
            </a:extLst>
          </p:cNvPr>
          <p:cNvSpPr/>
          <p:nvPr/>
        </p:nvSpPr>
        <p:spPr>
          <a:xfrm>
            <a:off x="505431" y="1411513"/>
            <a:ext cx="5285768" cy="4103914"/>
          </a:xfrm>
          <a:prstGeom prst="rect">
            <a:avLst/>
          </a:prstGeom>
          <a:solidFill>
            <a:schemeClr val="tx1">
              <a:lumMod val="5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9F2ADDF-68BB-F1BB-8A1C-6A885C019F50}"/>
              </a:ext>
            </a:extLst>
          </p:cNvPr>
          <p:cNvSpPr/>
          <p:nvPr/>
        </p:nvSpPr>
        <p:spPr>
          <a:xfrm>
            <a:off x="6368142" y="1411511"/>
            <a:ext cx="5103124" cy="4083378"/>
          </a:xfrm>
          <a:prstGeom prst="rect">
            <a:avLst/>
          </a:prstGeom>
          <a:solidFill>
            <a:schemeClr val="tx1">
              <a:lumMod val="50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C59AE5-ED62-D7EA-B53B-D5551C3CE5A5}"/>
              </a:ext>
            </a:extLst>
          </p:cNvPr>
          <p:cNvSpPr txBox="1"/>
          <p:nvPr/>
        </p:nvSpPr>
        <p:spPr>
          <a:xfrm>
            <a:off x="6749142" y="1737980"/>
            <a:ext cx="47221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chemeClr val="bg1"/>
                </a:solidFill>
                <a:latin typeface="Trebuchet MS"/>
                <a:ea typeface="+mn-ea"/>
                <a:cs typeface="Trebuchet MS"/>
              </a:rPr>
              <a:t>Transfer Pricing in India – Aggressive Country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EE735F0-6350-D395-E193-AD3514CB9303}"/>
              </a:ext>
            </a:extLst>
          </p:cNvPr>
          <p:cNvSpPr/>
          <p:nvPr/>
        </p:nvSpPr>
        <p:spPr>
          <a:xfrm>
            <a:off x="6368141" y="2355647"/>
            <a:ext cx="5150891" cy="113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8222C4-092A-3AA5-C865-8A7A6DE52524}"/>
              </a:ext>
            </a:extLst>
          </p:cNvPr>
          <p:cNvSpPr txBox="1"/>
          <p:nvPr/>
        </p:nvSpPr>
        <p:spPr>
          <a:xfrm>
            <a:off x="6370418" y="1740957"/>
            <a:ext cx="531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rgbClr val="FFC000"/>
                </a:solidFill>
                <a:latin typeface="Trebuchet MS"/>
                <a:ea typeface="+mn-ea"/>
                <a:cs typeface="Trebuchet MS"/>
              </a:rPr>
              <a:t>1.</a:t>
            </a:r>
            <a:endParaRPr lang="en-IN" sz="1400" dirty="0">
              <a:solidFill>
                <a:srgbClr val="FFC00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3B5CDA4-CC37-0F4E-6530-469E8253E900}"/>
              </a:ext>
            </a:extLst>
          </p:cNvPr>
          <p:cNvCxnSpPr/>
          <p:nvPr/>
        </p:nvCxnSpPr>
        <p:spPr>
          <a:xfrm>
            <a:off x="6749142" y="1721757"/>
            <a:ext cx="0" cy="3240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F03D31C-D66A-09C5-EF99-7B6BDDFC0848}"/>
              </a:ext>
            </a:extLst>
          </p:cNvPr>
          <p:cNvSpPr txBox="1"/>
          <p:nvPr/>
        </p:nvSpPr>
        <p:spPr>
          <a:xfrm>
            <a:off x="6751418" y="2820158"/>
            <a:ext cx="47221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chemeClr val="bg1"/>
                </a:solidFill>
                <a:latin typeface="Trebuchet MS"/>
                <a:ea typeface="+mn-ea"/>
                <a:cs typeface="Trebuchet MS"/>
              </a:rPr>
              <a:t>Alternate Dispute Resolution Strategy – APA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7F819B7-83C8-4964-40F7-24D83EFBB3F2}"/>
              </a:ext>
            </a:extLst>
          </p:cNvPr>
          <p:cNvSpPr/>
          <p:nvPr/>
        </p:nvSpPr>
        <p:spPr>
          <a:xfrm>
            <a:off x="6370417" y="3361624"/>
            <a:ext cx="5150891" cy="113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275145-4C11-F322-C297-71277D745D3D}"/>
              </a:ext>
            </a:extLst>
          </p:cNvPr>
          <p:cNvSpPr txBox="1"/>
          <p:nvPr/>
        </p:nvSpPr>
        <p:spPr>
          <a:xfrm>
            <a:off x="6372694" y="2823135"/>
            <a:ext cx="531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rgbClr val="FFC000"/>
                </a:solidFill>
                <a:latin typeface="Trebuchet MS"/>
                <a:cs typeface="Trebuchet MS"/>
              </a:rPr>
              <a:t>2</a:t>
            </a:r>
            <a:r>
              <a:rPr lang="en-IN" sz="1400" spc="-5" dirty="0">
                <a:solidFill>
                  <a:srgbClr val="FFC000"/>
                </a:solidFill>
                <a:latin typeface="Trebuchet MS"/>
                <a:ea typeface="+mn-ea"/>
                <a:cs typeface="Trebuchet MS"/>
              </a:rPr>
              <a:t>.</a:t>
            </a:r>
            <a:endParaRPr lang="en-IN" sz="1400" dirty="0">
              <a:solidFill>
                <a:srgbClr val="FFC000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04C78F-4F07-6649-0401-A6A1FC04808F}"/>
              </a:ext>
            </a:extLst>
          </p:cNvPr>
          <p:cNvCxnSpPr/>
          <p:nvPr/>
        </p:nvCxnSpPr>
        <p:spPr>
          <a:xfrm>
            <a:off x="6751418" y="2803935"/>
            <a:ext cx="0" cy="3240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68A5AB5-A943-C9FA-70DB-43FD40919EA5}"/>
              </a:ext>
            </a:extLst>
          </p:cNvPr>
          <p:cNvSpPr txBox="1"/>
          <p:nvPr/>
        </p:nvSpPr>
        <p:spPr>
          <a:xfrm>
            <a:off x="6751418" y="3881517"/>
            <a:ext cx="47221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chemeClr val="bg1"/>
                </a:solidFill>
                <a:latin typeface="Trebuchet MS"/>
                <a:ea typeface="+mn-ea"/>
                <a:cs typeface="Trebuchet MS"/>
              </a:rPr>
              <a:t>Alternate Dispute Resolution Strategy – MAP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DDA00B0-1F20-F5DF-D4B5-88B712411044}"/>
              </a:ext>
            </a:extLst>
          </p:cNvPr>
          <p:cNvSpPr/>
          <p:nvPr/>
        </p:nvSpPr>
        <p:spPr>
          <a:xfrm>
            <a:off x="6370417" y="4439309"/>
            <a:ext cx="5150891" cy="1137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B61EE33-DA3C-BD82-B1D2-08FA7EBAAFF1}"/>
              </a:ext>
            </a:extLst>
          </p:cNvPr>
          <p:cNvSpPr txBox="1"/>
          <p:nvPr/>
        </p:nvSpPr>
        <p:spPr>
          <a:xfrm>
            <a:off x="6372694" y="3884494"/>
            <a:ext cx="531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rgbClr val="FFC000"/>
                </a:solidFill>
                <a:latin typeface="Trebuchet MS"/>
                <a:cs typeface="Trebuchet MS"/>
              </a:rPr>
              <a:t>3</a:t>
            </a:r>
            <a:r>
              <a:rPr lang="en-IN" sz="1400" spc="-5" dirty="0">
                <a:solidFill>
                  <a:srgbClr val="FFC000"/>
                </a:solidFill>
                <a:latin typeface="Trebuchet MS"/>
                <a:ea typeface="+mn-ea"/>
                <a:cs typeface="Trebuchet MS"/>
              </a:rPr>
              <a:t>.</a:t>
            </a:r>
            <a:endParaRPr lang="en-IN" sz="1400" dirty="0">
              <a:solidFill>
                <a:srgbClr val="FFC000"/>
              </a:solidFill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AB9930C-7A1C-5C95-C755-03D2F3E89EC9}"/>
              </a:ext>
            </a:extLst>
          </p:cNvPr>
          <p:cNvCxnSpPr/>
          <p:nvPr/>
        </p:nvCxnSpPr>
        <p:spPr>
          <a:xfrm>
            <a:off x="6751418" y="3865294"/>
            <a:ext cx="0" cy="3240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1D1F101-89D1-E126-7AD8-36463F651F18}"/>
              </a:ext>
            </a:extLst>
          </p:cNvPr>
          <p:cNvSpPr txBox="1"/>
          <p:nvPr/>
        </p:nvSpPr>
        <p:spPr>
          <a:xfrm>
            <a:off x="6751418" y="4899332"/>
            <a:ext cx="47221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chemeClr val="bg1"/>
                </a:solidFill>
                <a:latin typeface="Trebuchet MS"/>
                <a:ea typeface="+mn-ea"/>
                <a:cs typeface="Trebuchet MS"/>
              </a:rPr>
              <a:t>Combination of APA and MAP</a:t>
            </a:r>
            <a:endParaRPr lang="en-IN" sz="14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B14CAA2-5159-E556-7A94-8FB1685B63D4}"/>
              </a:ext>
            </a:extLst>
          </p:cNvPr>
          <p:cNvSpPr txBox="1"/>
          <p:nvPr/>
        </p:nvSpPr>
        <p:spPr>
          <a:xfrm>
            <a:off x="6372694" y="4902309"/>
            <a:ext cx="5311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sz="1400" spc="-5" dirty="0">
                <a:solidFill>
                  <a:srgbClr val="FFC000"/>
                </a:solidFill>
                <a:latin typeface="Trebuchet MS"/>
                <a:cs typeface="Trebuchet MS"/>
              </a:rPr>
              <a:t>4</a:t>
            </a:r>
            <a:r>
              <a:rPr lang="en-IN" sz="1400" spc="-5" dirty="0">
                <a:solidFill>
                  <a:srgbClr val="FFC000"/>
                </a:solidFill>
                <a:latin typeface="Trebuchet MS"/>
                <a:ea typeface="+mn-ea"/>
                <a:cs typeface="Trebuchet MS"/>
              </a:rPr>
              <a:t>.</a:t>
            </a:r>
            <a:endParaRPr lang="en-IN" sz="1400" dirty="0">
              <a:solidFill>
                <a:srgbClr val="FFC000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7EF8D87-5AFA-24C0-7C26-70C3915E688B}"/>
              </a:ext>
            </a:extLst>
          </p:cNvPr>
          <p:cNvCxnSpPr/>
          <p:nvPr/>
        </p:nvCxnSpPr>
        <p:spPr>
          <a:xfrm>
            <a:off x="6751418" y="4883109"/>
            <a:ext cx="0" cy="3240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11D3FD30-4AD9-2F8F-4DEE-CC1CB70FAADC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2</a:t>
            </a:fld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2837430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400148-F343-40F7-BBE7-C2F8C268F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1" y="1663700"/>
            <a:ext cx="10798387" cy="775597"/>
          </a:xfrm>
        </p:spPr>
        <p:txBody>
          <a:bodyPr/>
          <a:lstStyle/>
          <a:p>
            <a:r>
              <a:rPr lang="en-US" sz="3200" dirty="0"/>
              <a:t>TRANSFER PRICING IN INDIA</a:t>
            </a:r>
            <a:br>
              <a:rPr lang="en-US" sz="3200" dirty="0"/>
            </a:br>
            <a:r>
              <a:rPr lang="en-US" sz="2400" dirty="0">
                <a:solidFill>
                  <a:srgbClr val="FF0000"/>
                </a:solidFill>
              </a:rPr>
              <a:t>- AGGRESSIVE COUNTRY</a:t>
            </a:r>
            <a:endParaRPr lang="en-I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806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A4B4899-4BAC-AF3A-991C-B02E59AB48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9502"/>
          <a:stretch/>
        </p:blipFill>
        <p:spPr bwMode="auto">
          <a:xfrm>
            <a:off x="3159476" y="3120331"/>
            <a:ext cx="3959424" cy="186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1B178F-7CFD-D8F4-A66A-0435BDD85D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74" t="44442" r="7472" b="17055"/>
          <a:stretch/>
        </p:blipFill>
        <p:spPr>
          <a:xfrm>
            <a:off x="6467599" y="5167976"/>
            <a:ext cx="4980214" cy="122297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20088"/>
          </a:xfrm>
        </p:spPr>
        <p:txBody>
          <a:bodyPr/>
          <a:lstStyle/>
          <a:p>
            <a:r>
              <a:rPr lang="en-IN" sz="2600" dirty="0"/>
              <a:t>TRANSFER PRICING IN INDIA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221599"/>
          </a:xfrm>
        </p:spPr>
        <p:txBody>
          <a:bodyPr>
            <a:sp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 dirty="0"/>
              <a:t>AGGRESSIVE COUNTRY...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C9D988-AA87-2128-41BC-B8A14E0D66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375" t="20287" r="50000" b="11216"/>
          <a:stretch/>
        </p:blipFill>
        <p:spPr>
          <a:xfrm>
            <a:off x="555170" y="1438875"/>
            <a:ext cx="2204295" cy="33127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2A176-C036-127D-CA5A-FF5864FC545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614" t="28514" r="22261" b="29990"/>
          <a:stretch/>
        </p:blipFill>
        <p:spPr>
          <a:xfrm>
            <a:off x="7858727" y="1583879"/>
            <a:ext cx="4012152" cy="15115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B90D416-FE6C-4098-BA97-15F992F3537D}"/>
              </a:ext>
            </a:extLst>
          </p:cNvPr>
          <p:cNvSpPr/>
          <p:nvPr/>
        </p:nvSpPr>
        <p:spPr>
          <a:xfrm>
            <a:off x="7674436" y="1434047"/>
            <a:ext cx="4376057" cy="1766361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3765E0-1994-68DB-2AF6-1F5AE504F2FC}"/>
              </a:ext>
            </a:extLst>
          </p:cNvPr>
          <p:cNvSpPr/>
          <p:nvPr/>
        </p:nvSpPr>
        <p:spPr>
          <a:xfrm>
            <a:off x="6481581" y="5112488"/>
            <a:ext cx="5031547" cy="13708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E1A7BF-4EFC-D338-E829-68EA2F916F5A}"/>
              </a:ext>
            </a:extLst>
          </p:cNvPr>
          <p:cNvSpPr/>
          <p:nvPr/>
        </p:nvSpPr>
        <p:spPr>
          <a:xfrm>
            <a:off x="546982" y="1439984"/>
            <a:ext cx="2204295" cy="331162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/>
              <a:t>r</a:t>
            </a:r>
          </a:p>
        </p:txBody>
      </p:sp>
      <p:sp>
        <p:nvSpPr>
          <p:cNvPr id="4" name="Slide Number Placeholder 7">
            <a:extLst>
              <a:ext uri="{FF2B5EF4-FFF2-40B4-BE49-F238E27FC236}">
                <a16:creationId xmlns:a16="http://schemas.microsoft.com/office/drawing/2014/main" id="{7969F318-E110-073C-484A-9FDF53761CC5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4</a:t>
            </a:fld>
            <a:endParaRPr lang="nl-NL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502C0A-C112-3A1A-412F-2C7C99148A8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500" t="46213" r="50268" b="35946"/>
          <a:stretch/>
        </p:blipFill>
        <p:spPr>
          <a:xfrm>
            <a:off x="7527473" y="3445328"/>
            <a:ext cx="4539349" cy="122297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08AF0B-0259-7D93-31DE-FA66B628DFBC}"/>
              </a:ext>
            </a:extLst>
          </p:cNvPr>
          <p:cNvSpPr/>
          <p:nvPr/>
        </p:nvSpPr>
        <p:spPr>
          <a:xfrm>
            <a:off x="7508337" y="3428999"/>
            <a:ext cx="4558485" cy="13708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32B985C-DE1B-DD14-E308-1F6ED4AC0D6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0963" t="38804" r="47768" b="44998"/>
          <a:stretch/>
        </p:blipFill>
        <p:spPr>
          <a:xfrm>
            <a:off x="988461" y="5194132"/>
            <a:ext cx="5031547" cy="111034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EEBBEDF-D8BD-367F-DE34-1A3E58A2E7EE}"/>
              </a:ext>
            </a:extLst>
          </p:cNvPr>
          <p:cNvSpPr/>
          <p:nvPr/>
        </p:nvSpPr>
        <p:spPr>
          <a:xfrm>
            <a:off x="1013854" y="5114003"/>
            <a:ext cx="5031547" cy="137084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7A1523A-6E62-7182-3608-38BA3A7FA77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786" t="45222" r="50000" b="34779"/>
          <a:stretch/>
        </p:blipFill>
        <p:spPr>
          <a:xfrm>
            <a:off x="2933700" y="1453230"/>
            <a:ext cx="4659086" cy="137084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193AFD38-FE3B-0CFE-D0BC-52FEBD89D1FA}"/>
              </a:ext>
            </a:extLst>
          </p:cNvPr>
          <p:cNvSpPr/>
          <p:nvPr/>
        </p:nvSpPr>
        <p:spPr>
          <a:xfrm>
            <a:off x="2889391" y="1438876"/>
            <a:ext cx="4654409" cy="154925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9B576C-9928-5B56-A721-FFBEFF21959F}"/>
              </a:ext>
            </a:extLst>
          </p:cNvPr>
          <p:cNvSpPr/>
          <p:nvPr/>
        </p:nvSpPr>
        <p:spPr>
          <a:xfrm>
            <a:off x="3167664" y="3136718"/>
            <a:ext cx="3931405" cy="185091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0953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4" grpId="0" animBg="1"/>
      <p:bldP spid="8" grpId="0" animBg="1"/>
      <p:bldP spid="16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20088"/>
          </a:xfrm>
        </p:spPr>
        <p:txBody>
          <a:bodyPr/>
          <a:lstStyle/>
          <a:p>
            <a:r>
              <a:rPr lang="en-IN" sz="2600" dirty="0"/>
              <a:t>TRANSFER PRICING IN INDIA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1865376"/>
          </a:xfrm>
        </p:spPr>
        <p:txBody>
          <a:bodyPr>
            <a:sp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800"/>
              <a:t>…AGGRESSIVE COUNTRY</a:t>
            </a:r>
            <a:endParaRPr lang="en-IN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1B5B71-83AF-AD45-F938-7C4D5DA89286}"/>
              </a:ext>
            </a:extLst>
          </p:cNvPr>
          <p:cNvSpPr/>
          <p:nvPr/>
        </p:nvSpPr>
        <p:spPr>
          <a:xfrm>
            <a:off x="486229" y="1499231"/>
            <a:ext cx="11107238" cy="1897112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99BFE3-5290-1908-7868-FBE1FCD12826}"/>
              </a:ext>
            </a:extLst>
          </p:cNvPr>
          <p:cNvSpPr/>
          <p:nvPr/>
        </p:nvSpPr>
        <p:spPr>
          <a:xfrm>
            <a:off x="743859" y="3614057"/>
            <a:ext cx="7935686" cy="2786743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938AFD-2320-7013-DD2C-01E1CDF50844}"/>
              </a:ext>
            </a:extLst>
          </p:cNvPr>
          <p:cNvSpPr txBox="1"/>
          <p:nvPr/>
        </p:nvSpPr>
        <p:spPr>
          <a:xfrm>
            <a:off x="486228" y="1498602"/>
            <a:ext cx="8287838" cy="1880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</a:pPr>
            <a:r>
              <a:rPr lang="en-IN" sz="1600" b="1" dirty="0">
                <a:solidFill>
                  <a:srgbClr val="FFFFCC"/>
                </a:solidFill>
              </a:rPr>
              <a:t>India – o</a:t>
            </a:r>
            <a:r>
              <a:rPr lang="en-US" sz="1600" b="1" dirty="0">
                <a:solidFill>
                  <a:srgbClr val="FFFFCC"/>
                </a:solidFill>
              </a:rPr>
              <a:t>ne of the top countries with aggressive transfer pricing disputes</a:t>
            </a:r>
            <a:endParaRPr lang="en-IN" sz="1600" b="1" dirty="0">
              <a:solidFill>
                <a:srgbClr val="FFFFCC"/>
              </a:solidFill>
            </a:endParaRP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Multinational groups with related party transactions seen as one of the targets for tax collection.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Focus on profit margins – location saving embedded in high comparable margins.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Pay-outs to related parties seen as subject matter of scrutiny – perception of minimising taxable base of India.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Functional re-characterization (adding new weapons such as surveys, information from 3</a:t>
            </a:r>
            <a:r>
              <a:rPr lang="en-IN" sz="1400" baseline="30000" dirty="0">
                <a:solidFill>
                  <a:schemeClr val="bg1"/>
                </a:solidFill>
              </a:rPr>
              <a:t>rd</a:t>
            </a:r>
            <a:r>
              <a:rPr lang="en-IN" sz="1400" dirty="0">
                <a:solidFill>
                  <a:schemeClr val="bg1"/>
                </a:solidFill>
              </a:rPr>
              <a:t> parties, social media).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2CC7254-D31D-666F-389F-C6CD6A137462}"/>
              </a:ext>
            </a:extLst>
          </p:cNvPr>
          <p:cNvSpPr/>
          <p:nvPr/>
        </p:nvSpPr>
        <p:spPr>
          <a:xfrm>
            <a:off x="6248871" y="4495798"/>
            <a:ext cx="609600" cy="228600"/>
          </a:xfrm>
          <a:prstGeom prst="ellipse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1" name="Graphic 20" descr="Run with solid fill">
            <a:extLst>
              <a:ext uri="{FF2B5EF4-FFF2-40B4-BE49-F238E27FC236}">
                <a16:creationId xmlns:a16="http://schemas.microsoft.com/office/drawing/2014/main" id="{E50931C0-B565-E6C4-C0E4-5801C8BC7B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339585" y="4158339"/>
            <a:ext cx="457200" cy="4572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A1F5500-69D1-405D-AB01-0BF30E43CE43}"/>
              </a:ext>
            </a:extLst>
          </p:cNvPr>
          <p:cNvSpPr txBox="1"/>
          <p:nvPr/>
        </p:nvSpPr>
        <p:spPr>
          <a:xfrm>
            <a:off x="841827" y="5739171"/>
            <a:ext cx="266289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Transfer Pricing/ Assessing Officer</a:t>
            </a:r>
            <a:endParaRPr lang="en-IN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6416E5-DBF1-4786-97FD-3EC6F9DE65EE}"/>
              </a:ext>
            </a:extLst>
          </p:cNvPr>
          <p:cNvSpPr txBox="1"/>
          <p:nvPr/>
        </p:nvSpPr>
        <p:spPr>
          <a:xfrm>
            <a:off x="2405269" y="5372687"/>
            <a:ext cx="27763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Commissioner-Appeal (1</a:t>
            </a:r>
            <a:r>
              <a:rPr lang="en-IN" sz="1100" baseline="30000" dirty="0">
                <a:solidFill>
                  <a:schemeClr val="accent5">
                    <a:lumMod val="10000"/>
                  </a:schemeClr>
                </a:solidFill>
              </a:rPr>
              <a:t>st</a:t>
            </a:r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 level)</a:t>
            </a:r>
            <a:endParaRPr lang="en-IN" sz="11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2732D9-D0B7-A005-C72B-614F16E705BF}"/>
              </a:ext>
            </a:extLst>
          </p:cNvPr>
          <p:cNvSpPr txBox="1"/>
          <p:nvPr/>
        </p:nvSpPr>
        <p:spPr>
          <a:xfrm>
            <a:off x="4114325" y="5043354"/>
            <a:ext cx="2286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Tax Court Appeal (2</a:t>
            </a:r>
            <a:r>
              <a:rPr lang="en-IN" sz="1100" baseline="30000" dirty="0">
                <a:solidFill>
                  <a:schemeClr val="accent5">
                    <a:lumMod val="10000"/>
                  </a:schemeClr>
                </a:solidFill>
              </a:rPr>
              <a:t>nd</a:t>
            </a:r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 level)</a:t>
            </a:r>
            <a:endParaRPr lang="en-IN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38C6562-520A-5148-E741-6EA46D293065}"/>
              </a:ext>
            </a:extLst>
          </p:cNvPr>
          <p:cNvSpPr txBox="1"/>
          <p:nvPr/>
        </p:nvSpPr>
        <p:spPr>
          <a:xfrm>
            <a:off x="5925455" y="4724398"/>
            <a:ext cx="14809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High Court</a:t>
            </a:r>
            <a:endParaRPr lang="en-IN" sz="1100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D087F62-7A17-3459-ADBC-57DA258422A3}"/>
              </a:ext>
            </a:extLst>
          </p:cNvPr>
          <p:cNvSpPr/>
          <p:nvPr/>
        </p:nvSpPr>
        <p:spPr>
          <a:xfrm>
            <a:off x="7707084" y="4164371"/>
            <a:ext cx="609600" cy="228600"/>
          </a:xfrm>
          <a:prstGeom prst="ellipse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7" name="Graphic 26" descr="Run with solid fill">
            <a:extLst>
              <a:ext uri="{FF2B5EF4-FFF2-40B4-BE49-F238E27FC236}">
                <a16:creationId xmlns:a16="http://schemas.microsoft.com/office/drawing/2014/main" id="{E9F983C6-B622-4B75-C40E-57FBA3C375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3073" y="3819826"/>
            <a:ext cx="457200" cy="4572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A689D66-09E5-DAB1-FD62-7823635B659F}"/>
              </a:ext>
            </a:extLst>
          </p:cNvPr>
          <p:cNvSpPr txBox="1"/>
          <p:nvPr/>
        </p:nvSpPr>
        <p:spPr>
          <a:xfrm>
            <a:off x="7387298" y="4425629"/>
            <a:ext cx="148093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100" dirty="0">
                <a:solidFill>
                  <a:schemeClr val="accent5">
                    <a:lumMod val="10000"/>
                  </a:schemeClr>
                </a:solidFill>
              </a:rPr>
              <a:t>Supreme Court</a:t>
            </a:r>
            <a:endParaRPr lang="en-IN" sz="11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8856D54-BAB6-0082-1F41-61E8326C83A5}"/>
              </a:ext>
            </a:extLst>
          </p:cNvPr>
          <p:cNvCxnSpPr>
            <a:cxnSpLocks/>
          </p:cNvCxnSpPr>
          <p:nvPr/>
        </p:nvCxnSpPr>
        <p:spPr>
          <a:xfrm flipV="1">
            <a:off x="6836228" y="4291539"/>
            <a:ext cx="828000" cy="252000"/>
          </a:xfrm>
          <a:prstGeom prst="straightConnector1">
            <a:avLst/>
          </a:prstGeom>
          <a:ln>
            <a:solidFill>
              <a:schemeClr val="accent5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Left-Right 32">
            <a:extLst>
              <a:ext uri="{FF2B5EF4-FFF2-40B4-BE49-F238E27FC236}">
                <a16:creationId xmlns:a16="http://schemas.microsoft.com/office/drawing/2014/main" id="{2C19418C-594F-7F1D-45F0-4E173A4CF241}"/>
              </a:ext>
            </a:extLst>
          </p:cNvPr>
          <p:cNvSpPr/>
          <p:nvPr/>
        </p:nvSpPr>
        <p:spPr>
          <a:xfrm>
            <a:off x="899886" y="6052458"/>
            <a:ext cx="5036457" cy="289283"/>
          </a:xfrm>
          <a:prstGeom prst="leftRightArrow">
            <a:avLst>
              <a:gd name="adj1" fmla="val 86014"/>
              <a:gd name="adj2" fmla="val 5422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dirty="0">
                <a:solidFill>
                  <a:schemeClr val="accent5">
                    <a:lumMod val="10000"/>
                  </a:schemeClr>
                </a:solidFill>
              </a:rPr>
              <a:t>4 to 7 years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59331C-2E8A-3004-7FA3-28B17172A067}"/>
              </a:ext>
            </a:extLst>
          </p:cNvPr>
          <p:cNvSpPr/>
          <p:nvPr/>
        </p:nvSpPr>
        <p:spPr>
          <a:xfrm>
            <a:off x="787400" y="3653003"/>
            <a:ext cx="5308600" cy="505336"/>
          </a:xfrm>
          <a:prstGeom prst="rect">
            <a:avLst/>
          </a:prstGeom>
          <a:solidFill>
            <a:srgbClr val="FF0000">
              <a:alpha val="9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72000" rtlCol="0" anchor="ctr"/>
          <a:lstStyle/>
          <a:p>
            <a:r>
              <a:rPr lang="en-IN" sz="1400" b="1" dirty="0">
                <a:solidFill>
                  <a:schemeClr val="bg1"/>
                </a:solidFill>
              </a:rPr>
              <a:t>Domestic Litigation Route for raising arguments – MANDATORY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DB7BCAD-9C10-C60D-A3D8-63C79CF42526}"/>
              </a:ext>
            </a:extLst>
          </p:cNvPr>
          <p:cNvSpPr txBox="1"/>
          <p:nvPr/>
        </p:nvSpPr>
        <p:spPr>
          <a:xfrm>
            <a:off x="8868227" y="1506623"/>
            <a:ext cx="2801257" cy="1662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</a:pPr>
            <a:r>
              <a:rPr lang="en-IN" sz="1600" b="1" dirty="0">
                <a:solidFill>
                  <a:srgbClr val="FFFFCC"/>
                </a:solidFill>
              </a:rPr>
              <a:t>Triggers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Profit margins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Royalty pay-outs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Intra-group charges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Loans/ advances</a:t>
            </a:r>
          </a:p>
          <a:p>
            <a:pPr marL="285750" indent="-285750" algn="just">
              <a:lnSpc>
                <a:spcPts val="1900"/>
              </a:lnSpc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IN" sz="1400" dirty="0">
                <a:solidFill>
                  <a:schemeClr val="bg1"/>
                </a:solidFill>
              </a:rPr>
              <a:t>Subjectivity on comparables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B3A2014-A845-AC55-CE55-9C81EB0CAB2C}"/>
              </a:ext>
            </a:extLst>
          </p:cNvPr>
          <p:cNvCxnSpPr/>
          <p:nvPr/>
        </p:nvCxnSpPr>
        <p:spPr>
          <a:xfrm>
            <a:off x="8868228" y="1506623"/>
            <a:ext cx="0" cy="187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002A6BB-104B-E56B-1FE6-FCCB5636FF73}"/>
              </a:ext>
            </a:extLst>
          </p:cNvPr>
          <p:cNvCxnSpPr>
            <a:cxnSpLocks/>
          </p:cNvCxnSpPr>
          <p:nvPr/>
        </p:nvCxnSpPr>
        <p:spPr>
          <a:xfrm flipV="1">
            <a:off x="5268392" y="4634685"/>
            <a:ext cx="900000" cy="252000"/>
          </a:xfrm>
          <a:prstGeom prst="straightConnector1">
            <a:avLst/>
          </a:prstGeom>
          <a:ln>
            <a:solidFill>
              <a:schemeClr val="accent5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9AF2BE5-D88A-29A0-2134-E8D986F33758}"/>
              </a:ext>
            </a:extLst>
          </p:cNvPr>
          <p:cNvCxnSpPr>
            <a:cxnSpLocks/>
          </p:cNvCxnSpPr>
          <p:nvPr/>
        </p:nvCxnSpPr>
        <p:spPr>
          <a:xfrm flipV="1">
            <a:off x="3788896" y="4957344"/>
            <a:ext cx="828000" cy="252000"/>
          </a:xfrm>
          <a:prstGeom prst="straightConnector1">
            <a:avLst/>
          </a:prstGeom>
          <a:ln>
            <a:solidFill>
              <a:schemeClr val="accent5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BAFDEFC-34F0-B8CE-704D-E445DD592F5F}"/>
              </a:ext>
            </a:extLst>
          </p:cNvPr>
          <p:cNvCxnSpPr>
            <a:cxnSpLocks/>
          </p:cNvCxnSpPr>
          <p:nvPr/>
        </p:nvCxnSpPr>
        <p:spPr>
          <a:xfrm flipV="1">
            <a:off x="2289990" y="5298826"/>
            <a:ext cx="900000" cy="252000"/>
          </a:xfrm>
          <a:prstGeom prst="straightConnector1">
            <a:avLst/>
          </a:prstGeom>
          <a:ln>
            <a:solidFill>
              <a:schemeClr val="accent5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C3F1A345-10CE-503B-640E-6ADDC8F2FF98}"/>
              </a:ext>
            </a:extLst>
          </p:cNvPr>
          <p:cNvSpPr/>
          <p:nvPr/>
        </p:nvSpPr>
        <p:spPr>
          <a:xfrm>
            <a:off x="1734931" y="5468256"/>
            <a:ext cx="609600" cy="228600"/>
          </a:xfrm>
          <a:prstGeom prst="ellipse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8" name="Graphic 17" descr="Run with solid fill">
            <a:extLst>
              <a:ext uri="{FF2B5EF4-FFF2-40B4-BE49-F238E27FC236}">
                <a16:creationId xmlns:a16="http://schemas.microsoft.com/office/drawing/2014/main" id="{BD40ABE5-CC62-CEC6-9C89-DE324DE9D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40160" y="5101770"/>
            <a:ext cx="457200" cy="457200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3CB3136-DC44-6524-7474-071192AC96D0}"/>
              </a:ext>
            </a:extLst>
          </p:cNvPr>
          <p:cNvSpPr/>
          <p:nvPr/>
        </p:nvSpPr>
        <p:spPr>
          <a:xfrm>
            <a:off x="3250728" y="5138586"/>
            <a:ext cx="609600" cy="228600"/>
          </a:xfrm>
          <a:prstGeom prst="ellipse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19" name="Graphic 18" descr="Run with solid fill">
            <a:extLst>
              <a:ext uri="{FF2B5EF4-FFF2-40B4-BE49-F238E27FC236}">
                <a16:creationId xmlns:a16="http://schemas.microsoft.com/office/drawing/2014/main" id="{2BED5359-3E14-4693-41BD-53F94C13E1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41441" y="4796970"/>
            <a:ext cx="457200" cy="4572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1B6ED9CE-D130-C0D0-AA4C-3762B630678E}"/>
              </a:ext>
            </a:extLst>
          </p:cNvPr>
          <p:cNvSpPr/>
          <p:nvPr/>
        </p:nvSpPr>
        <p:spPr>
          <a:xfrm>
            <a:off x="4708942" y="4794701"/>
            <a:ext cx="609600" cy="228600"/>
          </a:xfrm>
          <a:prstGeom prst="ellipse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pic>
        <p:nvPicPr>
          <p:cNvPr id="20" name="Graphic 19" descr="Run with solid fill">
            <a:extLst>
              <a:ext uri="{FF2B5EF4-FFF2-40B4-BE49-F238E27FC236}">
                <a16:creationId xmlns:a16="http://schemas.microsoft.com/office/drawing/2014/main" id="{BE21B358-EB32-72F7-2AEE-FA9E5AECF5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00127" y="4463142"/>
            <a:ext cx="457200" cy="457200"/>
          </a:xfrm>
          <a:prstGeom prst="rect">
            <a:avLst/>
          </a:prstGeom>
        </p:spPr>
      </p:pic>
      <p:sp>
        <p:nvSpPr>
          <p:cNvPr id="43" name="Arrow: Left-Right 42">
            <a:extLst>
              <a:ext uri="{FF2B5EF4-FFF2-40B4-BE49-F238E27FC236}">
                <a16:creationId xmlns:a16="http://schemas.microsoft.com/office/drawing/2014/main" id="{DBCF6733-1543-BFB3-927C-0A79B2111901}"/>
              </a:ext>
            </a:extLst>
          </p:cNvPr>
          <p:cNvSpPr/>
          <p:nvPr/>
        </p:nvSpPr>
        <p:spPr>
          <a:xfrm>
            <a:off x="6110337" y="6043324"/>
            <a:ext cx="2448000" cy="289283"/>
          </a:xfrm>
          <a:prstGeom prst="leftRightArrow">
            <a:avLst>
              <a:gd name="adj1" fmla="val 86014"/>
              <a:gd name="adj2" fmla="val 54225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200" dirty="0">
                <a:solidFill>
                  <a:schemeClr val="accent5">
                    <a:lumMod val="10000"/>
                  </a:schemeClr>
                </a:solidFill>
              </a:rPr>
              <a:t>4 to 6 years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1826C94-5522-2CDA-2D4F-94E63607C134}"/>
              </a:ext>
            </a:extLst>
          </p:cNvPr>
          <p:cNvSpPr/>
          <p:nvPr/>
        </p:nvSpPr>
        <p:spPr>
          <a:xfrm>
            <a:off x="8879115" y="3606800"/>
            <a:ext cx="2714351" cy="2786743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dirty="0">
                <a:solidFill>
                  <a:schemeClr val="tx1"/>
                </a:solidFill>
              </a:rPr>
              <a:t>Advance Pricing Agreement (APA)</a:t>
            </a:r>
          </a:p>
          <a:p>
            <a:pPr algn="ctr"/>
            <a:endParaRPr lang="en-IN" sz="1400" dirty="0">
              <a:solidFill>
                <a:schemeClr val="tx1"/>
              </a:solidFill>
            </a:endParaRPr>
          </a:p>
          <a:p>
            <a:pPr algn="ctr"/>
            <a:r>
              <a:rPr lang="en-IN" sz="1400" dirty="0">
                <a:solidFill>
                  <a:schemeClr val="tx1"/>
                </a:solidFill>
              </a:rPr>
              <a:t>Mutual Agreement Procedure (MAP)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E7235DA2-7DA9-24DC-3191-D873586DDDC1}"/>
              </a:ext>
            </a:extLst>
          </p:cNvPr>
          <p:cNvSpPr/>
          <p:nvPr/>
        </p:nvSpPr>
        <p:spPr>
          <a:xfrm>
            <a:off x="8944903" y="3660681"/>
            <a:ext cx="2628000" cy="533948"/>
          </a:xfrm>
          <a:prstGeom prst="rect">
            <a:avLst/>
          </a:prstGeom>
          <a:solidFill>
            <a:srgbClr val="FF0000">
              <a:alpha val="95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1400" b="1" dirty="0">
                <a:solidFill>
                  <a:schemeClr val="bg1"/>
                </a:solidFill>
              </a:rPr>
              <a:t>Alternate Dispute Resolution Route – OPTIONAL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77AF1B0C-BB99-C162-539C-B10D5932D6E7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5</a:t>
            </a:fld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926046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/>
      <p:bldP spid="17" grpId="0" animBg="1"/>
      <p:bldP spid="22" grpId="0"/>
      <p:bldP spid="23" grpId="0"/>
      <p:bldP spid="24" grpId="0"/>
      <p:bldP spid="25" grpId="0"/>
      <p:bldP spid="26" grpId="0" animBg="1"/>
      <p:bldP spid="28" grpId="0"/>
      <p:bldP spid="33" grpId="0" animBg="1"/>
      <p:bldP spid="34" grpId="0" animBg="1"/>
      <p:bldP spid="35" grpId="0"/>
      <p:bldP spid="10" grpId="0" animBg="1"/>
      <p:bldP spid="15" grpId="0" animBg="1"/>
      <p:bldP spid="16" grpId="0" animBg="1"/>
      <p:bldP spid="43" grpId="0" animBg="1"/>
      <p:bldP spid="44" grpId="0" animBg="1"/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400148-F343-40F7-BBE7-C2F8C268F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1" y="1663700"/>
            <a:ext cx="10798387" cy="443198"/>
          </a:xfrm>
        </p:spPr>
        <p:txBody>
          <a:bodyPr/>
          <a:lstStyle/>
          <a:p>
            <a:r>
              <a:rPr lang="en-US" sz="3200" dirty="0"/>
              <a:t>ADVANCE PRICING AGREEMENT (APA)</a:t>
            </a:r>
            <a:endParaRPr lang="en-I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576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20088"/>
          </a:xfrm>
        </p:spPr>
        <p:txBody>
          <a:bodyPr/>
          <a:lstStyle/>
          <a:p>
            <a:r>
              <a:rPr lang="en-US" sz="2600" dirty="0"/>
              <a:t>INDIA APA PROGRAM</a:t>
            </a:r>
            <a:endParaRPr lang="en-IN" sz="2600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312501"/>
          </a:xfrm>
        </p:spPr>
        <p:txBody>
          <a:bodyPr>
            <a:no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PATH TO CERTAINTY</a:t>
            </a:r>
            <a:endParaRPr lang="en-IN" sz="1800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67510CC0-AE0D-FA22-C9CD-C49D7AD3847B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7</a:t>
            </a:fld>
            <a:endParaRPr lang="nl-NL" sz="1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901F8EA-291E-C206-C80E-117EEEBD4924}"/>
              </a:ext>
            </a:extLst>
          </p:cNvPr>
          <p:cNvSpPr/>
          <p:nvPr/>
        </p:nvSpPr>
        <p:spPr>
          <a:xfrm>
            <a:off x="533401" y="1426672"/>
            <a:ext cx="10391273" cy="485347"/>
          </a:xfrm>
          <a:prstGeom prst="rect">
            <a:avLst/>
          </a:prstGeom>
          <a:solidFill>
            <a:schemeClr val="accent5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r>
              <a:rPr lang="en-IN" sz="1500" dirty="0"/>
              <a:t>- Agreement in Advance     - Between Taxpayer and Indian Revenue Authority     - Determines Arm’s Length Price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C37B24-0DA6-1BB2-70B5-18AF9ACAF7B1}"/>
              </a:ext>
            </a:extLst>
          </p:cNvPr>
          <p:cNvSpPr/>
          <p:nvPr/>
        </p:nvSpPr>
        <p:spPr>
          <a:xfrm>
            <a:off x="555521" y="2074799"/>
            <a:ext cx="4545867" cy="38836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Coverage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CB2EF3-6190-8E87-9FE9-BE10622611A7}"/>
              </a:ext>
            </a:extLst>
          </p:cNvPr>
          <p:cNvSpPr/>
          <p:nvPr/>
        </p:nvSpPr>
        <p:spPr>
          <a:xfrm>
            <a:off x="555521" y="2537341"/>
            <a:ext cx="4545867" cy="1441102"/>
          </a:xfrm>
          <a:prstGeom prst="rect">
            <a:avLst/>
          </a:prstGeom>
          <a:noFill/>
          <a:ln w="127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74625" indent="-174625" algn="just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accent5">
                    <a:lumMod val="10000"/>
                  </a:schemeClr>
                </a:solidFill>
              </a:rPr>
              <a:t>APA covers </a:t>
            </a:r>
            <a:r>
              <a:rPr lang="en-IN" sz="1600" b="1" dirty="0">
                <a:solidFill>
                  <a:srgbClr val="0070C0"/>
                </a:solidFill>
              </a:rPr>
              <a:t>5 future years</a:t>
            </a:r>
            <a:r>
              <a:rPr lang="en-IN" sz="1400" dirty="0">
                <a:solidFill>
                  <a:schemeClr val="accent5">
                    <a:lumMod val="10000"/>
                  </a:schemeClr>
                </a:solidFill>
              </a:rPr>
              <a:t>, starting post filing of APA application.</a:t>
            </a:r>
          </a:p>
          <a:p>
            <a:pPr marL="174625" indent="-174625" algn="just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accent5">
                    <a:lumMod val="10000"/>
                  </a:schemeClr>
                </a:solidFill>
              </a:rPr>
              <a:t>Also has an option to roll back the APA result to </a:t>
            </a:r>
            <a:r>
              <a:rPr lang="en-IN" sz="1600" b="1" dirty="0">
                <a:solidFill>
                  <a:srgbClr val="0070C0"/>
                </a:solidFill>
              </a:rPr>
              <a:t>4 prior years</a:t>
            </a:r>
            <a:r>
              <a:rPr lang="en-IN" sz="1400" dirty="0">
                <a:solidFill>
                  <a:schemeClr val="accent5">
                    <a:lumMod val="10000"/>
                  </a:schemeClr>
                </a:solidFill>
              </a:rPr>
              <a:t>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C134F45-50B3-C712-33E4-BF1BF52E837F}"/>
              </a:ext>
            </a:extLst>
          </p:cNvPr>
          <p:cNvSpPr/>
          <p:nvPr/>
        </p:nvSpPr>
        <p:spPr>
          <a:xfrm>
            <a:off x="555521" y="4203032"/>
            <a:ext cx="4545867" cy="38836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Binding Effect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F8C0F9-3D7D-3BFD-9587-C09750EE41E6}"/>
              </a:ext>
            </a:extLst>
          </p:cNvPr>
          <p:cNvSpPr/>
          <p:nvPr/>
        </p:nvSpPr>
        <p:spPr>
          <a:xfrm>
            <a:off x="555521" y="4649531"/>
            <a:ext cx="4545867" cy="1287512"/>
          </a:xfrm>
          <a:prstGeom prst="rect">
            <a:avLst/>
          </a:prstGeom>
          <a:noFill/>
          <a:ln w="12700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174625" indent="-174625" algn="just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accent5">
                    <a:lumMod val="10000"/>
                  </a:schemeClr>
                </a:solidFill>
              </a:rPr>
              <a:t>International related party transactions only.</a:t>
            </a:r>
          </a:p>
          <a:p>
            <a:pPr marL="174625" indent="-174625" algn="just">
              <a:lnSpc>
                <a:spcPts val="1700"/>
              </a:lnSpc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IN" sz="1400" dirty="0">
                <a:solidFill>
                  <a:schemeClr val="accent5">
                    <a:lumMod val="10000"/>
                  </a:schemeClr>
                </a:solidFill>
              </a:rPr>
              <a:t>Binding on Taxpayer as well as Revenue Authorities.</a:t>
            </a:r>
          </a:p>
        </p:txBody>
      </p:sp>
      <p:sp>
        <p:nvSpPr>
          <p:cNvPr id="25" name="Hexagon 24">
            <a:extLst>
              <a:ext uri="{FF2B5EF4-FFF2-40B4-BE49-F238E27FC236}">
                <a16:creationId xmlns:a16="http://schemas.microsoft.com/office/drawing/2014/main" id="{9CF4A8D3-0BB7-8B25-2CA3-E0AF5710288E}"/>
              </a:ext>
            </a:extLst>
          </p:cNvPr>
          <p:cNvSpPr/>
          <p:nvPr/>
        </p:nvSpPr>
        <p:spPr>
          <a:xfrm>
            <a:off x="6072281" y="2795105"/>
            <a:ext cx="1548000" cy="1224000"/>
          </a:xfrm>
          <a:prstGeom prst="hexag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1400" dirty="0"/>
          </a:p>
        </p:txBody>
      </p:sp>
      <p:sp>
        <p:nvSpPr>
          <p:cNvPr id="28" name="Hexagon 27">
            <a:extLst>
              <a:ext uri="{FF2B5EF4-FFF2-40B4-BE49-F238E27FC236}">
                <a16:creationId xmlns:a16="http://schemas.microsoft.com/office/drawing/2014/main" id="{D933C572-5BBA-09C6-7EB4-B92889F7C77D}"/>
              </a:ext>
            </a:extLst>
          </p:cNvPr>
          <p:cNvSpPr/>
          <p:nvPr/>
        </p:nvSpPr>
        <p:spPr>
          <a:xfrm>
            <a:off x="7729031" y="3618634"/>
            <a:ext cx="1150660" cy="943430"/>
          </a:xfrm>
          <a:prstGeom prst="hexag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600" b="1" dirty="0"/>
              <a:t>APA</a:t>
            </a:r>
          </a:p>
        </p:txBody>
      </p:sp>
      <p:sp>
        <p:nvSpPr>
          <p:cNvPr id="40" name="Hexagon 39">
            <a:extLst>
              <a:ext uri="{FF2B5EF4-FFF2-40B4-BE49-F238E27FC236}">
                <a16:creationId xmlns:a16="http://schemas.microsoft.com/office/drawing/2014/main" id="{D59F601A-2BE2-11D9-091A-0BA8DCE375FE}"/>
              </a:ext>
            </a:extLst>
          </p:cNvPr>
          <p:cNvSpPr/>
          <p:nvPr/>
        </p:nvSpPr>
        <p:spPr>
          <a:xfrm>
            <a:off x="6161669" y="2874130"/>
            <a:ext cx="1368000" cy="1080000"/>
          </a:xfrm>
          <a:prstGeom prst="hexagon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/>
              <a:t>Cost Benefit Analysis – Savings</a:t>
            </a:r>
          </a:p>
        </p:txBody>
      </p:sp>
      <p:sp>
        <p:nvSpPr>
          <p:cNvPr id="41" name="Hexagon 40">
            <a:extLst>
              <a:ext uri="{FF2B5EF4-FFF2-40B4-BE49-F238E27FC236}">
                <a16:creationId xmlns:a16="http://schemas.microsoft.com/office/drawing/2014/main" id="{4F1CADD1-0566-7A68-ED49-03295A291ED0}"/>
              </a:ext>
            </a:extLst>
          </p:cNvPr>
          <p:cNvSpPr/>
          <p:nvPr/>
        </p:nvSpPr>
        <p:spPr>
          <a:xfrm>
            <a:off x="7494300" y="2098803"/>
            <a:ext cx="1548000" cy="1224000"/>
          </a:xfrm>
          <a:prstGeom prst="hexagon">
            <a:avLst/>
          </a:prstGeom>
          <a:solidFill>
            <a:srgbClr val="D67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1400" dirty="0"/>
          </a:p>
        </p:txBody>
      </p:sp>
      <p:sp>
        <p:nvSpPr>
          <p:cNvPr id="42" name="Hexagon 41">
            <a:extLst>
              <a:ext uri="{FF2B5EF4-FFF2-40B4-BE49-F238E27FC236}">
                <a16:creationId xmlns:a16="http://schemas.microsoft.com/office/drawing/2014/main" id="{742A77F7-3E88-AEA8-7B5E-0F1051CF3D79}"/>
              </a:ext>
            </a:extLst>
          </p:cNvPr>
          <p:cNvSpPr/>
          <p:nvPr/>
        </p:nvSpPr>
        <p:spPr>
          <a:xfrm>
            <a:off x="7583688" y="2177828"/>
            <a:ext cx="1368000" cy="1080000"/>
          </a:xfrm>
          <a:prstGeom prst="hexagon">
            <a:avLst/>
          </a:prstGeom>
          <a:solidFill>
            <a:srgbClr val="D679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/>
              <a:t>Collation of business information</a:t>
            </a:r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3B05D398-2CC8-6270-B0D1-EB93B57A8D45}"/>
              </a:ext>
            </a:extLst>
          </p:cNvPr>
          <p:cNvSpPr/>
          <p:nvPr/>
        </p:nvSpPr>
        <p:spPr>
          <a:xfrm>
            <a:off x="6109707" y="4190772"/>
            <a:ext cx="1548000" cy="1224000"/>
          </a:xfrm>
          <a:prstGeom prst="hexagon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1400" dirty="0"/>
          </a:p>
        </p:txBody>
      </p:sp>
      <p:sp>
        <p:nvSpPr>
          <p:cNvPr id="44" name="Hexagon 43">
            <a:extLst>
              <a:ext uri="{FF2B5EF4-FFF2-40B4-BE49-F238E27FC236}">
                <a16:creationId xmlns:a16="http://schemas.microsoft.com/office/drawing/2014/main" id="{025E4696-0E8C-16B2-2766-64D946B3FB3B}"/>
              </a:ext>
            </a:extLst>
          </p:cNvPr>
          <p:cNvSpPr/>
          <p:nvPr/>
        </p:nvSpPr>
        <p:spPr>
          <a:xfrm>
            <a:off x="6199095" y="4269797"/>
            <a:ext cx="1368000" cy="1080000"/>
          </a:xfrm>
          <a:prstGeom prst="hexagon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/>
              <a:t>Face-to-face </a:t>
            </a:r>
            <a:r>
              <a:rPr lang="en-IN" sz="1300" dirty="0"/>
              <a:t>Negotiations</a:t>
            </a:r>
          </a:p>
        </p:txBody>
      </p:sp>
      <p:sp>
        <p:nvSpPr>
          <p:cNvPr id="45" name="Hexagon 44">
            <a:extLst>
              <a:ext uri="{FF2B5EF4-FFF2-40B4-BE49-F238E27FC236}">
                <a16:creationId xmlns:a16="http://schemas.microsoft.com/office/drawing/2014/main" id="{2C141CCB-90DF-6F48-A764-398417E9EF93}"/>
              </a:ext>
            </a:extLst>
          </p:cNvPr>
          <p:cNvSpPr/>
          <p:nvPr/>
        </p:nvSpPr>
        <p:spPr>
          <a:xfrm>
            <a:off x="7539365" y="4923743"/>
            <a:ext cx="1548000" cy="12240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1400" dirty="0"/>
          </a:p>
        </p:txBody>
      </p:sp>
      <p:sp>
        <p:nvSpPr>
          <p:cNvPr id="46" name="Hexagon 45">
            <a:extLst>
              <a:ext uri="{FF2B5EF4-FFF2-40B4-BE49-F238E27FC236}">
                <a16:creationId xmlns:a16="http://schemas.microsoft.com/office/drawing/2014/main" id="{6ACFFE3B-0959-C5DD-4907-508DA464B837}"/>
              </a:ext>
            </a:extLst>
          </p:cNvPr>
          <p:cNvSpPr/>
          <p:nvPr/>
        </p:nvSpPr>
        <p:spPr>
          <a:xfrm>
            <a:off x="7628753" y="5002768"/>
            <a:ext cx="1368000" cy="10800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/>
              <a:t>Option for bilateral process</a:t>
            </a:r>
          </a:p>
        </p:txBody>
      </p:sp>
      <p:sp>
        <p:nvSpPr>
          <p:cNvPr id="47" name="Hexagon 46">
            <a:extLst>
              <a:ext uri="{FF2B5EF4-FFF2-40B4-BE49-F238E27FC236}">
                <a16:creationId xmlns:a16="http://schemas.microsoft.com/office/drawing/2014/main" id="{C35E10A4-FAE4-7DD0-19B7-195B16E8ACD3}"/>
              </a:ext>
            </a:extLst>
          </p:cNvPr>
          <p:cNvSpPr/>
          <p:nvPr/>
        </p:nvSpPr>
        <p:spPr>
          <a:xfrm>
            <a:off x="8946869" y="2824135"/>
            <a:ext cx="1548000" cy="1224000"/>
          </a:xfrm>
          <a:prstGeom prst="hexagon">
            <a:avLst/>
          </a:prstGeom>
          <a:solidFill>
            <a:srgbClr val="00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1400" dirty="0"/>
          </a:p>
        </p:txBody>
      </p:sp>
      <p:sp>
        <p:nvSpPr>
          <p:cNvPr id="48" name="Hexagon 47">
            <a:extLst>
              <a:ext uri="{FF2B5EF4-FFF2-40B4-BE49-F238E27FC236}">
                <a16:creationId xmlns:a16="http://schemas.microsoft.com/office/drawing/2014/main" id="{ACBB1E87-AA51-EEB1-F73F-D783A0D0FE3E}"/>
              </a:ext>
            </a:extLst>
          </p:cNvPr>
          <p:cNvSpPr/>
          <p:nvPr/>
        </p:nvSpPr>
        <p:spPr>
          <a:xfrm>
            <a:off x="9036257" y="2903160"/>
            <a:ext cx="1368000" cy="1080000"/>
          </a:xfrm>
          <a:prstGeom prst="hexagon">
            <a:avLst/>
          </a:prstGeom>
          <a:solidFill>
            <a:srgbClr val="0099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/>
              <a:t>Simplified compliance</a:t>
            </a:r>
          </a:p>
        </p:txBody>
      </p:sp>
      <p:sp>
        <p:nvSpPr>
          <p:cNvPr id="49" name="Hexagon 48">
            <a:extLst>
              <a:ext uri="{FF2B5EF4-FFF2-40B4-BE49-F238E27FC236}">
                <a16:creationId xmlns:a16="http://schemas.microsoft.com/office/drawing/2014/main" id="{0BEED2B0-0FCB-902F-24BA-543FC8B7B589}"/>
              </a:ext>
            </a:extLst>
          </p:cNvPr>
          <p:cNvSpPr/>
          <p:nvPr/>
        </p:nvSpPr>
        <p:spPr>
          <a:xfrm>
            <a:off x="8976280" y="4198029"/>
            <a:ext cx="1548000" cy="1224000"/>
          </a:xfrm>
          <a:prstGeom prst="hexagon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IN" sz="1400" dirty="0"/>
          </a:p>
        </p:txBody>
      </p:sp>
      <p:sp>
        <p:nvSpPr>
          <p:cNvPr id="50" name="Hexagon 49">
            <a:extLst>
              <a:ext uri="{FF2B5EF4-FFF2-40B4-BE49-F238E27FC236}">
                <a16:creationId xmlns:a16="http://schemas.microsoft.com/office/drawing/2014/main" id="{2FDF713D-2E24-9AEB-B833-EC12AF5A54B5}"/>
              </a:ext>
            </a:extLst>
          </p:cNvPr>
          <p:cNvSpPr/>
          <p:nvPr/>
        </p:nvSpPr>
        <p:spPr>
          <a:xfrm>
            <a:off x="9065668" y="4277054"/>
            <a:ext cx="1368000" cy="1080000"/>
          </a:xfrm>
          <a:prstGeom prst="hexagon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IN" sz="1400" dirty="0"/>
              <a:t>One size does not fit all</a:t>
            </a:r>
          </a:p>
        </p:txBody>
      </p:sp>
    </p:spTree>
    <p:extLst>
      <p:ext uri="{BB962C8B-B14F-4D97-AF65-F5344CB8AC3E}">
        <p14:creationId xmlns:p14="http://schemas.microsoft.com/office/powerpoint/2010/main" val="1259400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6F433D95-8A70-6ABD-A54C-4FFFDBAF599B}"/>
              </a:ext>
            </a:extLst>
          </p:cNvPr>
          <p:cNvSpPr/>
          <p:nvPr/>
        </p:nvSpPr>
        <p:spPr>
          <a:xfrm>
            <a:off x="575257" y="3965900"/>
            <a:ext cx="10976427" cy="24063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00"/>
              </a:spcBef>
              <a:spcAft>
                <a:spcPts val="400"/>
              </a:spcAft>
            </a:pPr>
            <a:endParaRPr lang="en-IN" sz="15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DFDC8F2-40F0-16E1-3E73-32F779C17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2" y="712411"/>
            <a:ext cx="11349563" cy="320088"/>
          </a:xfrm>
        </p:spPr>
        <p:txBody>
          <a:bodyPr/>
          <a:lstStyle/>
          <a:p>
            <a:r>
              <a:rPr lang="en-US" sz="2600" dirty="0"/>
              <a:t>INDIA APA PROGRAM</a:t>
            </a:r>
            <a:endParaRPr lang="en-IN" sz="2600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8498DA1-6306-44E3-5A51-49EE5E7FD2BB}"/>
              </a:ext>
            </a:extLst>
          </p:cNvPr>
          <p:cNvSpPr txBox="1">
            <a:spLocks/>
          </p:cNvSpPr>
          <p:nvPr/>
        </p:nvSpPr>
        <p:spPr bwMode="gray">
          <a:xfrm>
            <a:off x="431804" y="1040085"/>
            <a:ext cx="11349563" cy="312501"/>
          </a:xfrm>
        </p:spPr>
        <p:txBody>
          <a:bodyPr>
            <a:noAutofit/>
          </a:bodyPr>
          <a:lstStyle>
            <a:lvl1pPr marL="0" indent="0" algn="l" defTabSz="1218786" rtl="0" eaLnBrk="1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1310" indent="-351310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7434" indent="-366124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70857" indent="-353426" algn="l" defTabSz="121878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Font typeface="Trebuchet MS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38440" indent="-207755" algn="l" defTabSz="1218786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701"/>
              </a:spcAft>
              <a:buFont typeface="Trebuchet MS" pitchFamily="34" charset="0"/>
              <a:buChar char="–"/>
              <a:def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1052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0446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79837" indent="-304696" algn="l" defTabSz="1218786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PATH TO CERTAINTY</a:t>
            </a:r>
            <a:endParaRPr lang="en-IN" sz="1800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67510CC0-AE0D-FA22-C9CD-C49D7AD3847B}"/>
              </a:ext>
            </a:extLst>
          </p:cNvPr>
          <p:cNvSpPr txBox="1">
            <a:spLocks/>
          </p:cNvSpPr>
          <p:nvPr/>
        </p:nvSpPr>
        <p:spPr>
          <a:xfrm>
            <a:off x="1" y="6497708"/>
            <a:ext cx="485775" cy="3602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94BEFD-964E-4197-A0C0-7534C13B6A9A}" type="slidenum">
              <a:rPr lang="nl-NL" sz="1000" smtClean="0"/>
              <a:pPr/>
              <a:t>8</a:t>
            </a:fld>
            <a:endParaRPr lang="nl-NL" sz="1000" dirty="0"/>
          </a:p>
        </p:txBody>
      </p:sp>
      <p:sp>
        <p:nvSpPr>
          <p:cNvPr id="3" name="Arrow: Notched Right 2">
            <a:extLst>
              <a:ext uri="{FF2B5EF4-FFF2-40B4-BE49-F238E27FC236}">
                <a16:creationId xmlns:a16="http://schemas.microsoft.com/office/drawing/2014/main" id="{6548922D-06DF-14B0-FED2-85D61DDB1456}"/>
              </a:ext>
            </a:extLst>
          </p:cNvPr>
          <p:cNvSpPr/>
          <p:nvPr/>
        </p:nvSpPr>
        <p:spPr>
          <a:xfrm>
            <a:off x="620484" y="4353242"/>
            <a:ext cx="10819151" cy="590727"/>
          </a:xfrm>
          <a:prstGeom prst="notchedRightArrow">
            <a:avLst>
              <a:gd name="adj1" fmla="val 89344"/>
              <a:gd name="adj2" fmla="val 76698"/>
            </a:avLst>
          </a:prstGeom>
          <a:solidFill>
            <a:schemeClr val="accent5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68F603-B1E5-EF22-A05E-B79E79D792CF}"/>
              </a:ext>
            </a:extLst>
          </p:cNvPr>
          <p:cNvSpPr txBox="1"/>
          <p:nvPr/>
        </p:nvSpPr>
        <p:spPr>
          <a:xfrm>
            <a:off x="1084941" y="4380418"/>
            <a:ext cx="1981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December 2023 to February 2024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FD9F8-8DF4-60A1-AF36-51F9E5C3A324}"/>
              </a:ext>
            </a:extLst>
          </p:cNvPr>
          <p:cNvSpPr txBox="1"/>
          <p:nvPr/>
        </p:nvSpPr>
        <p:spPr>
          <a:xfrm>
            <a:off x="3363684" y="4366092"/>
            <a:ext cx="16776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On or before March 31, 2024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5DC931-C142-6C49-FD1A-EE18C9B5ED4A}"/>
              </a:ext>
            </a:extLst>
          </p:cNvPr>
          <p:cNvSpPr txBox="1"/>
          <p:nvPr/>
        </p:nvSpPr>
        <p:spPr>
          <a:xfrm>
            <a:off x="5954484" y="4366092"/>
            <a:ext cx="16776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dirty="0">
                <a:solidFill>
                  <a:schemeClr val="bg1"/>
                </a:solidFill>
              </a:rPr>
              <a:t>April 2023 to September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B03CA8-2786-724F-D42C-4A44093D2174}"/>
              </a:ext>
            </a:extLst>
          </p:cNvPr>
          <p:cNvSpPr txBox="1"/>
          <p:nvPr/>
        </p:nvSpPr>
        <p:spPr>
          <a:xfrm>
            <a:off x="8926284" y="4366092"/>
            <a:ext cx="16776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October 2024 to March 2025</a:t>
            </a:r>
            <a:endParaRPr lang="en-IN" sz="14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90F8D1-EA8A-02F4-66CC-318E73AA8C83}"/>
              </a:ext>
            </a:extLst>
          </p:cNvPr>
          <p:cNvSpPr txBox="1"/>
          <p:nvPr/>
        </p:nvSpPr>
        <p:spPr>
          <a:xfrm>
            <a:off x="2905235" y="4038318"/>
            <a:ext cx="55638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dirty="0">
                <a:solidFill>
                  <a:schemeClr val="accent5">
                    <a:lumMod val="25000"/>
                  </a:schemeClr>
                </a:solidFill>
              </a:rPr>
              <a:t>APA PROCESS</a:t>
            </a:r>
          </a:p>
        </p:txBody>
      </p:sp>
      <p:sp>
        <p:nvSpPr>
          <p:cNvPr id="10" name="Arrow: Notched Right 9">
            <a:extLst>
              <a:ext uri="{FF2B5EF4-FFF2-40B4-BE49-F238E27FC236}">
                <a16:creationId xmlns:a16="http://schemas.microsoft.com/office/drawing/2014/main" id="{C90168B9-6F93-8C7A-3BC0-D6EA4920523C}"/>
              </a:ext>
            </a:extLst>
          </p:cNvPr>
          <p:cNvSpPr/>
          <p:nvPr/>
        </p:nvSpPr>
        <p:spPr>
          <a:xfrm>
            <a:off x="961566" y="5048972"/>
            <a:ext cx="1981200" cy="338573"/>
          </a:xfrm>
          <a:prstGeom prst="notchedRightArrow">
            <a:avLst>
              <a:gd name="adj1" fmla="val 89344"/>
              <a:gd name="adj2" fmla="val 7669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Phase 0</a:t>
            </a:r>
          </a:p>
        </p:txBody>
      </p:sp>
      <p:sp>
        <p:nvSpPr>
          <p:cNvPr id="11" name="Arrow: Notched Right 10">
            <a:extLst>
              <a:ext uri="{FF2B5EF4-FFF2-40B4-BE49-F238E27FC236}">
                <a16:creationId xmlns:a16="http://schemas.microsoft.com/office/drawing/2014/main" id="{F62F1503-E909-FD80-27C6-6AB599F2AACE}"/>
              </a:ext>
            </a:extLst>
          </p:cNvPr>
          <p:cNvSpPr/>
          <p:nvPr/>
        </p:nvSpPr>
        <p:spPr>
          <a:xfrm>
            <a:off x="3175774" y="5048972"/>
            <a:ext cx="1981200" cy="338573"/>
          </a:xfrm>
          <a:prstGeom prst="notchedRightArrow">
            <a:avLst>
              <a:gd name="adj1" fmla="val 89344"/>
              <a:gd name="adj2" fmla="val 7669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Phase 1</a:t>
            </a:r>
          </a:p>
        </p:txBody>
      </p:sp>
      <p:sp>
        <p:nvSpPr>
          <p:cNvPr id="14" name="Arrow: Notched Right 13">
            <a:extLst>
              <a:ext uri="{FF2B5EF4-FFF2-40B4-BE49-F238E27FC236}">
                <a16:creationId xmlns:a16="http://schemas.microsoft.com/office/drawing/2014/main" id="{4CE7F33E-45CD-7791-2609-B4CA09574F31}"/>
              </a:ext>
            </a:extLst>
          </p:cNvPr>
          <p:cNvSpPr/>
          <p:nvPr/>
        </p:nvSpPr>
        <p:spPr>
          <a:xfrm>
            <a:off x="5265054" y="5048972"/>
            <a:ext cx="3372787" cy="338573"/>
          </a:xfrm>
          <a:prstGeom prst="notchedRightArrow">
            <a:avLst>
              <a:gd name="adj1" fmla="val 89344"/>
              <a:gd name="adj2" fmla="val 7669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Phase 2</a:t>
            </a:r>
          </a:p>
        </p:txBody>
      </p:sp>
      <p:sp>
        <p:nvSpPr>
          <p:cNvPr id="17" name="Arrow: Notched Right 16">
            <a:extLst>
              <a:ext uri="{FF2B5EF4-FFF2-40B4-BE49-F238E27FC236}">
                <a16:creationId xmlns:a16="http://schemas.microsoft.com/office/drawing/2014/main" id="{147D6080-C8D0-64D2-D6CB-236A9DDF9ED9}"/>
              </a:ext>
            </a:extLst>
          </p:cNvPr>
          <p:cNvSpPr/>
          <p:nvPr/>
        </p:nvSpPr>
        <p:spPr>
          <a:xfrm>
            <a:off x="8691920" y="5048972"/>
            <a:ext cx="2316975" cy="338573"/>
          </a:xfrm>
          <a:prstGeom prst="notchedRightArrow">
            <a:avLst>
              <a:gd name="adj1" fmla="val 89344"/>
              <a:gd name="adj2" fmla="val 7669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sz="1400" b="1" dirty="0"/>
              <a:t>Phase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DB1EFC-A476-5B0A-7C15-C3E5F10D4AB0}"/>
              </a:ext>
            </a:extLst>
          </p:cNvPr>
          <p:cNvSpPr txBox="1"/>
          <p:nvPr/>
        </p:nvSpPr>
        <p:spPr>
          <a:xfrm>
            <a:off x="740988" y="5418313"/>
            <a:ext cx="2513350" cy="5745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Brainstorming on strategy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Pre-filing APA discussion</a:t>
            </a:r>
            <a:endParaRPr lang="en-IN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EF67DF-DF3F-C265-A0C2-D2EF11927CA2}"/>
              </a:ext>
            </a:extLst>
          </p:cNvPr>
          <p:cNvSpPr txBox="1"/>
          <p:nvPr/>
        </p:nvSpPr>
        <p:spPr>
          <a:xfrm>
            <a:off x="3202797" y="5420129"/>
            <a:ext cx="25133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APA application filing</a:t>
            </a:r>
            <a:endParaRPr lang="en-IN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E7B729-3073-BEC4-C8C2-BCE433B8E8F6}"/>
              </a:ext>
            </a:extLst>
          </p:cNvPr>
          <p:cNvSpPr txBox="1"/>
          <p:nvPr/>
        </p:nvSpPr>
        <p:spPr>
          <a:xfrm>
            <a:off x="5356331" y="5407090"/>
            <a:ext cx="3372787" cy="841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Multiple discussions and submissions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Site visit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Position paper review, etc</a:t>
            </a:r>
            <a:endParaRPr lang="en-IN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1E8069E-E441-5279-E310-3C68749EC0AE}"/>
              </a:ext>
            </a:extLst>
          </p:cNvPr>
          <p:cNvSpPr txBox="1"/>
          <p:nvPr/>
        </p:nvSpPr>
        <p:spPr>
          <a:xfrm>
            <a:off x="8670859" y="5396669"/>
            <a:ext cx="25133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IN" sz="1400" dirty="0">
                <a:solidFill>
                  <a:schemeClr val="accent5">
                    <a:lumMod val="25000"/>
                  </a:schemeClr>
                </a:solidFill>
              </a:rPr>
              <a:t>Finalization and APA signing</a:t>
            </a:r>
            <a:endParaRPr lang="en-IN" sz="1400" dirty="0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91070002-7637-6C30-E311-94D07ED726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541419"/>
              </p:ext>
            </p:extLst>
          </p:nvPr>
        </p:nvGraphicFramePr>
        <p:xfrm>
          <a:off x="524043" y="1425522"/>
          <a:ext cx="10976427" cy="2189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60378">
                  <a:extLst>
                    <a:ext uri="{9D8B030D-6E8A-4147-A177-3AD203B41FA5}">
                      <a16:colId xmlns:a16="http://schemas.microsoft.com/office/drawing/2014/main" val="394384487"/>
                    </a:ext>
                  </a:extLst>
                </a:gridCol>
                <a:gridCol w="4940968">
                  <a:extLst>
                    <a:ext uri="{9D8B030D-6E8A-4147-A177-3AD203B41FA5}">
                      <a16:colId xmlns:a16="http://schemas.microsoft.com/office/drawing/2014/main" val="936797307"/>
                    </a:ext>
                  </a:extLst>
                </a:gridCol>
                <a:gridCol w="4875081">
                  <a:extLst>
                    <a:ext uri="{9D8B030D-6E8A-4147-A177-3AD203B41FA5}">
                      <a16:colId xmlns:a16="http://schemas.microsoft.com/office/drawing/2014/main" val="36455652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Normal Litigation 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/>
                        <a:t>APA Route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33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400" dirty="0"/>
                        <a:t>Approach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Aggressive – Batch processing approach (common issues)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Challenge in explaining functional &amp; economic analysis</a:t>
                      </a:r>
                    </a:p>
                    <a:p>
                      <a:pPr marL="176213" indent="-176213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Paucity of time to understand business operations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Consultation process and pragmatic approach</a:t>
                      </a:r>
                    </a:p>
                    <a:p>
                      <a:pPr marL="176213" marR="0" lvl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I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Patient discussion on remuneration model</a:t>
                      </a:r>
                    </a:p>
                    <a:p>
                      <a:pPr marL="176213" indent="-176213" algn="l" defTabSz="914400" rtl="0" eaLnBrk="1" latinLnBrk="0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I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Each case is handled separately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979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400" dirty="0"/>
                        <a:t>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Yearly audit – takes 6-10 years to defend through normal litigation route</a:t>
                      </a:r>
                      <a:endParaRPr lang="en-I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About 2-2.5 years to get certainty for 9 years (with a good possibility of renewal thereafter)</a:t>
                      </a:r>
                      <a:endParaRPr lang="en-I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88292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sz="1400" dirty="0"/>
                        <a:t>Compliance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Lack of clear direction during TP audit proceedings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Clear agreement on financial &amp; other info to be maintained</a:t>
                      </a:r>
                      <a:endParaRPr lang="en-I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51006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8701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" grpId="0" animBg="1"/>
      <p:bldP spid="5" grpId="0"/>
      <p:bldP spid="6" grpId="0"/>
      <p:bldP spid="7" grpId="0"/>
      <p:bldP spid="8" grpId="0"/>
      <p:bldP spid="9" grpId="0"/>
      <p:bldP spid="10" grpId="0" animBg="1"/>
      <p:bldP spid="11" grpId="0" animBg="1"/>
      <p:bldP spid="14" grpId="0" animBg="1"/>
      <p:bldP spid="17" grpId="0" animBg="1"/>
      <p:bldP spid="18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400148-F343-40F7-BBE7-C2F8C268F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1801" y="1663700"/>
            <a:ext cx="10798387" cy="443198"/>
          </a:xfrm>
        </p:spPr>
        <p:txBody>
          <a:bodyPr/>
          <a:lstStyle/>
          <a:p>
            <a:r>
              <a:rPr lang="en-US" sz="3200" dirty="0"/>
              <a:t>MUTUAL AGREEMENT PROCEDURE (MAP)</a:t>
            </a:r>
            <a:endParaRPr lang="en-IN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9779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S_COMPARE_SHAPE_ID" val="5f1c0d34-0d9a-44d8-9a31-1b5f86608592"/>
</p:tagLst>
</file>

<file path=ppt/theme/theme1.xml><?xml version="1.0" encoding="utf-8"?>
<a:theme xmlns:a="http://schemas.openxmlformats.org/drawingml/2006/main" name="BDO_2023 - FOR PRESENTATIONS">
  <a:themeElements>
    <a:clrScheme name="BDO 2023 Global">
      <a:dk1>
        <a:sysClr val="windowText" lastClr="000000"/>
      </a:dk1>
      <a:lt1>
        <a:sysClr val="window" lastClr="FFFFFF"/>
      </a:lt1>
      <a:dk2>
        <a:srgbClr val="333333"/>
      </a:dk2>
      <a:lt2>
        <a:srgbClr val="F2F2F2"/>
      </a:lt2>
      <a:accent1>
        <a:srgbClr val="E81A3B"/>
      </a:accent1>
      <a:accent2>
        <a:srgbClr val="5B6E7F"/>
      </a:accent2>
      <a:accent3>
        <a:srgbClr val="98002E"/>
      </a:accent3>
      <a:accent4>
        <a:srgbClr val="D67900"/>
      </a:accent4>
      <a:accent5>
        <a:srgbClr val="009966"/>
      </a:accent5>
      <a:accent6>
        <a:srgbClr val="008FD2"/>
      </a:accent6>
      <a:hlink>
        <a:srgbClr val="0062B8"/>
      </a:hlink>
      <a:folHlink>
        <a:srgbClr val="0062B8"/>
      </a:folHlink>
    </a:clrScheme>
    <a:fontScheme name="BDO2016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Red">
      <a:srgbClr val="E81A3B"/>
    </a:custClr>
    <a:custClr name="Charcoal">
      <a:srgbClr val="333333"/>
    </a:custClr>
    <a:custClr name="Slate">
      <a:srgbClr val="5B6E7F"/>
    </a:custClr>
    <a:custClr name="Burgundy">
      <a:srgbClr val="98002E"/>
    </a:custClr>
    <a:custClr name="Pale Charcoal">
      <a:srgbClr val="E7E7E7"/>
    </a:custClr>
    <a:custClr name="Gold">
      <a:srgbClr val="D67900"/>
    </a:custClr>
    <a:custClr name="Jade">
      <a:srgbClr val="009966"/>
    </a:custClr>
    <a:custClr name="Ocean">
      <a:srgbClr val="008FD2"/>
    </a:custClr>
  </a:custClrLst>
  <a:extLst>
    <a:ext uri="{05A4C25C-085E-4340-85A3-A5531E510DB2}">
      <thm15:themeFamily xmlns:thm15="http://schemas.microsoft.com/office/thememl/2012/main" name="BDO_2017" id="{FC14EA6D-3850-4367-B110-738A99E29EC9}" vid="{7C152F55-6062-41DD-A02B-4A0F3D9D2992}"/>
    </a:ext>
  </a:extLst>
</a:theme>
</file>

<file path=ppt/theme/theme2.xml><?xml version="1.0" encoding="utf-8"?>
<a:theme xmlns:a="http://schemas.openxmlformats.org/drawingml/2006/main" name="1_BDO_2023 - FOR PRESENTATIONS">
  <a:themeElements>
    <a:clrScheme name="BDO 2023 Global">
      <a:dk1>
        <a:sysClr val="windowText" lastClr="000000"/>
      </a:dk1>
      <a:lt1>
        <a:sysClr val="window" lastClr="FFFFFF"/>
      </a:lt1>
      <a:dk2>
        <a:srgbClr val="333333"/>
      </a:dk2>
      <a:lt2>
        <a:srgbClr val="F2F2F2"/>
      </a:lt2>
      <a:accent1>
        <a:srgbClr val="E81A3B"/>
      </a:accent1>
      <a:accent2>
        <a:srgbClr val="5B6E7F"/>
      </a:accent2>
      <a:accent3>
        <a:srgbClr val="98002E"/>
      </a:accent3>
      <a:accent4>
        <a:srgbClr val="D67900"/>
      </a:accent4>
      <a:accent5>
        <a:srgbClr val="009966"/>
      </a:accent5>
      <a:accent6>
        <a:srgbClr val="008FD2"/>
      </a:accent6>
      <a:hlink>
        <a:srgbClr val="0062B8"/>
      </a:hlink>
      <a:folHlink>
        <a:srgbClr val="0062B8"/>
      </a:folHlink>
    </a:clrScheme>
    <a:fontScheme name="BDO2016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Red">
      <a:srgbClr val="E81A3B"/>
    </a:custClr>
    <a:custClr name="Charcoal">
      <a:srgbClr val="333333"/>
    </a:custClr>
    <a:custClr name="Slate">
      <a:srgbClr val="5B6E7F"/>
    </a:custClr>
    <a:custClr name="Burgundy">
      <a:srgbClr val="98002E"/>
    </a:custClr>
    <a:custClr name="Pale Charcoal">
      <a:srgbClr val="E7E7E7"/>
    </a:custClr>
    <a:custClr name="Gold">
      <a:srgbClr val="D67900"/>
    </a:custClr>
    <a:custClr name="Jade">
      <a:srgbClr val="009966"/>
    </a:custClr>
    <a:custClr name="Ocean">
      <a:srgbClr val="008FD2"/>
    </a:custClr>
  </a:custClrLst>
  <a:extLst>
    <a:ext uri="{05A4C25C-085E-4340-85A3-A5531E510DB2}">
      <thm15:themeFamily xmlns:thm15="http://schemas.microsoft.com/office/thememl/2012/main" name="BDO_2017" id="{FC14EA6D-3850-4367-B110-738A99E29EC9}" vid="{7C152F55-6062-41DD-A02B-4A0F3D9D299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10519</TotalTime>
  <Words>838</Words>
  <Application>Microsoft Office PowerPoint</Application>
  <PresentationFormat>Widescreen</PresentationFormat>
  <Paragraphs>171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Trebuchet MS</vt:lpstr>
      <vt:lpstr>Wingdings 3</vt:lpstr>
      <vt:lpstr>BDO_2023 - FOR PRESENTATIONS</vt:lpstr>
      <vt:lpstr>1_BDO_2023 - FOR PRESENTATIONS</vt:lpstr>
      <vt:lpstr>PowerPoint Presentation</vt:lpstr>
      <vt:lpstr>TABLE OF CONTENTS</vt:lpstr>
      <vt:lpstr>TRANSFER PRICING IN INDIA - AGGRESSIVE COUNTRY</vt:lpstr>
      <vt:lpstr>TRANSFER PRICING IN INDIA</vt:lpstr>
      <vt:lpstr>TRANSFER PRICING IN INDIA</vt:lpstr>
      <vt:lpstr>ADVANCE PRICING AGREEMENT (APA)</vt:lpstr>
      <vt:lpstr>INDIA APA PROGRAM</vt:lpstr>
      <vt:lpstr>INDIA APA PROGRAM</vt:lpstr>
      <vt:lpstr>MUTUAL AGREEMENT PROCEDURE (MAP)</vt:lpstr>
      <vt:lpstr>INDIAN MAP REGIME</vt:lpstr>
      <vt:lpstr>INDIAN MAP REGIME</vt:lpstr>
      <vt:lpstr>COMBINATION OF APA AND MAP</vt:lpstr>
      <vt:lpstr>COMBINATION OF APA AND MAP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Rony Antony</dc:creator>
  <cp:lastModifiedBy>Rajiv Bhutani</cp:lastModifiedBy>
  <cp:revision>368</cp:revision>
  <dcterms:created xsi:type="dcterms:W3CDTF">2023-09-19T10:44:38Z</dcterms:created>
  <dcterms:modified xsi:type="dcterms:W3CDTF">2023-12-22T12:01:53Z</dcterms:modified>
</cp:coreProperties>
</file>